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1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  <p:sldMasterId id="2147483765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4" r:id="rId18"/>
    <p:sldId id="290" r:id="rId19"/>
    <p:sldId id="263" r:id="rId20"/>
    <p:sldId id="289" r:id="rId21"/>
    <p:sldId id="265" r:id="rId22"/>
    <p:sldId id="266" r:id="rId23"/>
    <p:sldId id="294" r:id="rId24"/>
    <p:sldId id="292" r:id="rId25"/>
    <p:sldId id="295" r:id="rId26"/>
    <p:sldId id="267" r:id="rId27"/>
    <p:sldId id="296" r:id="rId28"/>
    <p:sldId id="268" r:id="rId29"/>
    <p:sldId id="269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1" r:id="rId42"/>
    <p:sldId id="282" r:id="rId43"/>
    <p:sldId id="283" r:id="rId44"/>
    <p:sldId id="284" r:id="rId45"/>
    <p:sldId id="285" r:id="rId46"/>
    <p:sldId id="286" r:id="rId47"/>
    <p:sldId id="287" r:id="rId48"/>
    <p:sldId id="288" r:id="rId4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4" y="12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slide" Target="slides/slide37.xml"/><Relationship Id="rId50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slide" Target="slides/slide39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slide" Target="slides/slide38.xml"/><Relationship Id="rId8" Type="http://schemas.openxmlformats.org/officeDocument/2006/relationships/slideMaster" Target="slideMasters/slideMaster8.xml"/><Relationship Id="rId51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2" name="Picture 341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43" name="Picture 342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6" name="Picture 35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0" name="Picture 379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81" name="Picture 380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Picture 73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5" name="Picture 74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2" name="Picture 111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13" name="Picture 112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Picture 148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50" name="Picture 149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8" name="Picture 187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89" name="Picture 188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6" name="Picture 225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27" name="Picture 226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6" name="Picture 265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67" name="Picture 266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4" name="Picture 303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05" name="Picture 304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FFFFFF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685800" y="3287160"/>
            <a:ext cx="7772040" cy="1159560"/>
          </a:xfrm>
          <a:prstGeom prst="rect">
            <a:avLst/>
          </a:prstGeom>
        </p:spPr>
        <p:txBody>
          <a:bodyPr tIns="91440" bIns="91440" anchor="b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FFB600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5" name="PlaceHolder 2"/>
          <p:cNvSpPr>
            <a:spLocks noGrp="1"/>
          </p:cNvSpPr>
          <p:nvPr>
            <p:ph type="body"/>
          </p:nvPr>
        </p:nvSpPr>
        <p:spPr>
          <a:xfrm>
            <a:off x="457200" y="4253760"/>
            <a:ext cx="8229240" cy="5191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346" name="PlaceHolder 3"/>
          <p:cNvSpPr>
            <a:spLocks noGrp="1"/>
          </p:cNvSpPr>
          <p:nvPr>
            <p:ph type="sldNum"/>
          </p:nvPr>
        </p:nvSpPr>
        <p:spPr>
          <a:xfrm>
            <a:off x="8604360" y="4590360"/>
            <a:ext cx="539280" cy="552960"/>
          </a:xfrm>
          <a:prstGeom prst="rect">
            <a:avLst/>
          </a:prstGeom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CEDE9364-4006-4CD9-B1E7-FBD317ED625D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‹#›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47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FFB600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921960" y="891720"/>
            <a:ext cx="6865920" cy="857160"/>
          </a:xfrm>
          <a:prstGeom prst="rect">
            <a:avLst/>
          </a:prstGeom>
        </p:spPr>
        <p:txBody>
          <a:bodyPr tIns="91440" bIns="9144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921960" y="1887480"/>
            <a:ext cx="3543120" cy="30272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4678560" y="1887480"/>
            <a:ext cx="3543120" cy="30272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8604360" y="4590360"/>
            <a:ext cx="539280" cy="552960"/>
          </a:xfrm>
          <a:prstGeom prst="rect">
            <a:avLst/>
          </a:prstGeom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ED6E951D-0676-4879-900D-CD5728426A54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‹#›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ldNum"/>
          </p:nvPr>
        </p:nvSpPr>
        <p:spPr>
          <a:xfrm>
            <a:off x="8604360" y="4590360"/>
            <a:ext cx="539280" cy="552960"/>
          </a:xfrm>
          <a:prstGeom prst="rect">
            <a:avLst/>
          </a:prstGeom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47B4D8E0-5FFB-444B-8CC4-65B4B26B9182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‹#›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FFB600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434343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PlaceHolder 2"/>
          <p:cNvSpPr>
            <a:spLocks noGrp="1"/>
          </p:cNvSpPr>
          <p:nvPr>
            <p:ph type="title"/>
          </p:nvPr>
        </p:nvSpPr>
        <p:spPr>
          <a:xfrm>
            <a:off x="685800" y="2726280"/>
            <a:ext cx="7772040" cy="1159560"/>
          </a:xfrm>
          <a:prstGeom prst="rect">
            <a:avLst/>
          </a:prstGeom>
        </p:spPr>
        <p:txBody>
          <a:bodyPr tIns="91440" bIns="91440" anchor="b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 flipH="1"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434343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1757160" y="2161800"/>
            <a:ext cx="5629320" cy="8197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153" name="CustomShape 3"/>
          <p:cNvSpPr/>
          <p:nvPr/>
        </p:nvSpPr>
        <p:spPr>
          <a:xfrm>
            <a:off x="205560" y="75240"/>
            <a:ext cx="799200" cy="6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12000" b="1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“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sldNum"/>
          </p:nvPr>
        </p:nvSpPr>
        <p:spPr>
          <a:xfrm>
            <a:off x="8604360" y="4590360"/>
            <a:ext cx="539280" cy="552960"/>
          </a:xfrm>
          <a:prstGeom prst="rect">
            <a:avLst/>
          </a:prstGeom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3958EA2D-9432-44F4-9689-2ACEA9CB1724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‹#›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FFB600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1" name="PlaceHolder 2"/>
          <p:cNvSpPr>
            <a:spLocks noGrp="1"/>
          </p:cNvSpPr>
          <p:nvPr>
            <p:ph type="title"/>
          </p:nvPr>
        </p:nvSpPr>
        <p:spPr>
          <a:xfrm>
            <a:off x="921960" y="891720"/>
            <a:ext cx="6865920" cy="857160"/>
          </a:xfrm>
          <a:prstGeom prst="rect">
            <a:avLst/>
          </a:prstGeom>
        </p:spPr>
        <p:txBody>
          <a:bodyPr tIns="91440" bIns="9144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921960" y="1886040"/>
            <a:ext cx="6865920" cy="2365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193" name="PlaceHolder 4"/>
          <p:cNvSpPr>
            <a:spLocks noGrp="1"/>
          </p:cNvSpPr>
          <p:nvPr>
            <p:ph type="sldNum"/>
          </p:nvPr>
        </p:nvSpPr>
        <p:spPr>
          <a:xfrm>
            <a:off x="8604360" y="4590360"/>
            <a:ext cx="539280" cy="552960"/>
          </a:xfrm>
          <a:prstGeom prst="rect">
            <a:avLst/>
          </a:prstGeom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D65EEAF5-0CD9-4706-A315-E45AD65C04A5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‹#›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FFB600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9" name="PlaceHolder 2"/>
          <p:cNvSpPr>
            <a:spLocks noGrp="1"/>
          </p:cNvSpPr>
          <p:nvPr>
            <p:ph type="title"/>
          </p:nvPr>
        </p:nvSpPr>
        <p:spPr>
          <a:xfrm>
            <a:off x="921960" y="891720"/>
            <a:ext cx="6865920" cy="857160"/>
          </a:xfrm>
          <a:prstGeom prst="rect">
            <a:avLst/>
          </a:prstGeom>
        </p:spPr>
        <p:txBody>
          <a:bodyPr tIns="91440" bIns="9144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921960" y="1930680"/>
            <a:ext cx="2331720" cy="29185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3373920" y="1930680"/>
            <a:ext cx="2331720" cy="29185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5825520" y="1930680"/>
            <a:ext cx="2331720" cy="29185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33" name="PlaceHolder 6"/>
          <p:cNvSpPr>
            <a:spLocks noGrp="1"/>
          </p:cNvSpPr>
          <p:nvPr>
            <p:ph type="sldNum"/>
          </p:nvPr>
        </p:nvSpPr>
        <p:spPr>
          <a:xfrm>
            <a:off x="8604360" y="4590360"/>
            <a:ext cx="539280" cy="552960"/>
          </a:xfrm>
          <a:prstGeom prst="rect">
            <a:avLst/>
          </a:prstGeom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74575573-65E6-424B-B9FE-C5AC84BBD54A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‹#›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sldNum"/>
          </p:nvPr>
        </p:nvSpPr>
        <p:spPr>
          <a:xfrm>
            <a:off x="8604360" y="4590360"/>
            <a:ext cx="539280" cy="552960"/>
          </a:xfrm>
          <a:prstGeom prst="rect">
            <a:avLst/>
          </a:prstGeom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36345EB8-77D6-4BDB-B998-D5765DAA066A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‹#›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FFFFFF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0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ustomShape 1"/>
          <p:cNvSpPr/>
          <p:nvPr/>
        </p:nvSpPr>
        <p:spPr>
          <a:xfrm>
            <a:off x="390600" y="379800"/>
            <a:ext cx="8362080" cy="4383360"/>
          </a:xfrm>
          <a:custGeom>
            <a:avLst/>
            <a:gdLst/>
            <a:ahLst/>
            <a:cxnLst/>
            <a:rect l="l" t="t" r="r" b="b"/>
            <a:pathLst>
              <a:path w="285508" h="149667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80">
            <a:solidFill>
              <a:srgbClr val="FFB600"/>
            </a:solidFill>
            <a:custDash>
              <a:ds d="100000" sp="3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7" name="PlaceHolder 2"/>
          <p:cNvSpPr>
            <a:spLocks noGrp="1"/>
          </p:cNvSpPr>
          <p:nvPr>
            <p:ph type="title"/>
          </p:nvPr>
        </p:nvSpPr>
        <p:spPr>
          <a:xfrm>
            <a:off x="921960" y="891720"/>
            <a:ext cx="6865920" cy="857160"/>
          </a:xfrm>
          <a:prstGeom prst="rect">
            <a:avLst/>
          </a:prstGeom>
        </p:spPr>
        <p:txBody>
          <a:bodyPr tIns="91440" bIns="9144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 type="sldNum"/>
          </p:nvPr>
        </p:nvSpPr>
        <p:spPr>
          <a:xfrm>
            <a:off x="8604360" y="4590360"/>
            <a:ext cx="539280" cy="552960"/>
          </a:xfrm>
          <a:prstGeom prst="rect">
            <a:avLst/>
          </a:prstGeom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87508899-7E46-459E-84A8-6BAEE0FBDE87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‹#›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09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google.com/sheets/about/" TargetMode="External"/><Relationship Id="rId1" Type="http://schemas.openxmlformats.org/officeDocument/2006/relationships/slideLayout" Target="../slideLayouts/slideLayout10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unsplash.com/" TargetMode="External"/><Relationship Id="rId2" Type="http://schemas.openxmlformats.org/officeDocument/2006/relationships/hyperlink" Target="http://www.slidescarnival.com/" TargetMode="External"/><Relationship Id="rId1" Type="http://schemas.openxmlformats.org/officeDocument/2006/relationships/slideLayout" Target="../slideLayouts/slideLayout6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ontsquirrel.com/fonts/raleway" TargetMode="External"/><Relationship Id="rId1" Type="http://schemas.openxmlformats.org/officeDocument/2006/relationships/slideLayout" Target="../slideLayouts/slideLayout6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twitter.com/googledocs/status/730087240156643328" TargetMode="External"/><Relationship Id="rId1" Type="http://schemas.openxmlformats.org/officeDocument/2006/relationships/slideLayout" Target="../slideLayouts/slideLayout8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TextShape 1"/>
          <p:cNvSpPr txBox="1"/>
          <p:nvPr/>
        </p:nvSpPr>
        <p:spPr>
          <a:xfrm>
            <a:off x="685800" y="3287160"/>
            <a:ext cx="77720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lstStyle/>
          <a:p>
            <a:pPr>
              <a:lnSpc>
                <a:spcPct val="100000"/>
              </a:lnSpc>
            </a:pPr>
            <a:r>
              <a:rPr lang="en-US" sz="6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Javascript</a:t>
            </a:r>
            <a:r>
              <a:rPr lang="en-US" sz="6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 
</a:t>
            </a:r>
            <a:r>
              <a:rPr lang="en-US" sz="6000" b="0" strike="noStrike" spc="-1" dirty="0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Crash Course Part 1</a:t>
            </a:r>
            <a:r>
              <a:rPr lang="en-US" sz="6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 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7864560" y="371160"/>
            <a:ext cx="896040" cy="896040"/>
          </a:xfrm>
          <a:custGeom>
            <a:avLst/>
            <a:gdLst/>
            <a:ahLst/>
            <a:cxnLst/>
            <a:rect l="l" t="t" r="r" b="b"/>
            <a:pathLst>
              <a:path w="17732" h="17733">
                <a:moveTo>
                  <a:pt x="13091" y="2712"/>
                </a:moveTo>
                <a:lnTo>
                  <a:pt x="13286" y="2736"/>
                </a:lnTo>
                <a:lnTo>
                  <a:pt x="13506" y="2785"/>
                </a:lnTo>
                <a:lnTo>
                  <a:pt x="13702" y="2858"/>
                </a:lnTo>
                <a:lnTo>
                  <a:pt x="13873" y="2956"/>
                </a:lnTo>
                <a:lnTo>
                  <a:pt x="14068" y="3054"/>
                </a:lnTo>
                <a:lnTo>
                  <a:pt x="14239" y="3176"/>
                </a:lnTo>
                <a:lnTo>
                  <a:pt x="14410" y="3323"/>
                </a:lnTo>
                <a:lnTo>
                  <a:pt x="14556" y="3493"/>
                </a:lnTo>
                <a:lnTo>
                  <a:pt x="14679" y="3664"/>
                </a:lnTo>
                <a:lnTo>
                  <a:pt x="14776" y="3860"/>
                </a:lnTo>
                <a:lnTo>
                  <a:pt x="14874" y="4031"/>
                </a:lnTo>
                <a:lnTo>
                  <a:pt x="14947" y="4226"/>
                </a:lnTo>
                <a:lnTo>
                  <a:pt x="14996" y="4446"/>
                </a:lnTo>
                <a:lnTo>
                  <a:pt x="15021" y="4641"/>
                </a:lnTo>
                <a:lnTo>
                  <a:pt x="15021" y="4861"/>
                </a:lnTo>
                <a:lnTo>
                  <a:pt x="15021" y="5057"/>
                </a:lnTo>
                <a:lnTo>
                  <a:pt x="14996" y="5252"/>
                </a:lnTo>
                <a:lnTo>
                  <a:pt x="14947" y="5472"/>
                </a:lnTo>
                <a:lnTo>
                  <a:pt x="14874" y="5667"/>
                </a:lnTo>
                <a:lnTo>
                  <a:pt x="14776" y="5838"/>
                </a:lnTo>
                <a:lnTo>
                  <a:pt x="14679" y="6033"/>
                </a:lnTo>
                <a:lnTo>
                  <a:pt x="14556" y="6204"/>
                </a:lnTo>
                <a:lnTo>
                  <a:pt x="14410" y="6375"/>
                </a:lnTo>
                <a:lnTo>
                  <a:pt x="13433" y="7328"/>
                </a:lnTo>
                <a:lnTo>
                  <a:pt x="13311" y="7426"/>
                </a:lnTo>
                <a:lnTo>
                  <a:pt x="13189" y="7499"/>
                </a:lnTo>
                <a:lnTo>
                  <a:pt x="13042" y="7548"/>
                </a:lnTo>
                <a:lnTo>
                  <a:pt x="12871" y="7572"/>
                </a:lnTo>
                <a:lnTo>
                  <a:pt x="12725" y="7548"/>
                </a:lnTo>
                <a:lnTo>
                  <a:pt x="12578" y="7499"/>
                </a:lnTo>
                <a:lnTo>
                  <a:pt x="12456" y="7426"/>
                </a:lnTo>
                <a:lnTo>
                  <a:pt x="12334" y="7328"/>
                </a:lnTo>
                <a:lnTo>
                  <a:pt x="10405" y="5398"/>
                </a:lnTo>
                <a:lnTo>
                  <a:pt x="10307" y="5276"/>
                </a:lnTo>
                <a:lnTo>
                  <a:pt x="10234" y="5154"/>
                </a:lnTo>
                <a:lnTo>
                  <a:pt x="10185" y="5008"/>
                </a:lnTo>
                <a:lnTo>
                  <a:pt x="10160" y="4861"/>
                </a:lnTo>
                <a:lnTo>
                  <a:pt x="10185" y="4690"/>
                </a:lnTo>
                <a:lnTo>
                  <a:pt x="10234" y="4544"/>
                </a:lnTo>
                <a:lnTo>
                  <a:pt x="10307" y="4422"/>
                </a:lnTo>
                <a:lnTo>
                  <a:pt x="10405" y="4299"/>
                </a:lnTo>
                <a:lnTo>
                  <a:pt x="11357" y="3323"/>
                </a:lnTo>
                <a:lnTo>
                  <a:pt x="11528" y="3176"/>
                </a:lnTo>
                <a:lnTo>
                  <a:pt x="11699" y="3054"/>
                </a:lnTo>
                <a:lnTo>
                  <a:pt x="11894" y="2956"/>
                </a:lnTo>
                <a:lnTo>
                  <a:pt x="12065" y="2858"/>
                </a:lnTo>
                <a:lnTo>
                  <a:pt x="12261" y="2785"/>
                </a:lnTo>
                <a:lnTo>
                  <a:pt x="12481" y="2736"/>
                </a:lnTo>
                <a:lnTo>
                  <a:pt x="12676" y="2712"/>
                </a:lnTo>
                <a:close/>
                <a:moveTo>
                  <a:pt x="8377" y="8867"/>
                </a:moveTo>
                <a:lnTo>
                  <a:pt x="8475" y="8891"/>
                </a:lnTo>
                <a:lnTo>
                  <a:pt x="8548" y="8915"/>
                </a:lnTo>
                <a:lnTo>
                  <a:pt x="8646" y="8964"/>
                </a:lnTo>
                <a:lnTo>
                  <a:pt x="8719" y="9013"/>
                </a:lnTo>
                <a:lnTo>
                  <a:pt x="8768" y="9086"/>
                </a:lnTo>
                <a:lnTo>
                  <a:pt x="8817" y="9184"/>
                </a:lnTo>
                <a:lnTo>
                  <a:pt x="8841" y="9257"/>
                </a:lnTo>
                <a:lnTo>
                  <a:pt x="8866" y="9355"/>
                </a:lnTo>
                <a:lnTo>
                  <a:pt x="8841" y="9453"/>
                </a:lnTo>
                <a:lnTo>
                  <a:pt x="8817" y="9550"/>
                </a:lnTo>
                <a:lnTo>
                  <a:pt x="8768" y="9624"/>
                </a:lnTo>
                <a:lnTo>
                  <a:pt x="8719" y="9697"/>
                </a:lnTo>
                <a:lnTo>
                  <a:pt x="6179" y="12237"/>
                </a:lnTo>
                <a:lnTo>
                  <a:pt x="6106" y="12310"/>
                </a:lnTo>
                <a:lnTo>
                  <a:pt x="6033" y="12359"/>
                </a:lnTo>
                <a:lnTo>
                  <a:pt x="5935" y="12383"/>
                </a:lnTo>
                <a:lnTo>
                  <a:pt x="5740" y="12383"/>
                </a:lnTo>
                <a:lnTo>
                  <a:pt x="5642" y="12359"/>
                </a:lnTo>
                <a:lnTo>
                  <a:pt x="5569" y="12310"/>
                </a:lnTo>
                <a:lnTo>
                  <a:pt x="5496" y="12237"/>
                </a:lnTo>
                <a:lnTo>
                  <a:pt x="5422" y="12164"/>
                </a:lnTo>
                <a:lnTo>
                  <a:pt x="5373" y="12090"/>
                </a:lnTo>
                <a:lnTo>
                  <a:pt x="5349" y="11993"/>
                </a:lnTo>
                <a:lnTo>
                  <a:pt x="5349" y="11895"/>
                </a:lnTo>
                <a:lnTo>
                  <a:pt x="5349" y="11797"/>
                </a:lnTo>
                <a:lnTo>
                  <a:pt x="5373" y="11700"/>
                </a:lnTo>
                <a:lnTo>
                  <a:pt x="5422" y="11626"/>
                </a:lnTo>
                <a:lnTo>
                  <a:pt x="5496" y="11553"/>
                </a:lnTo>
                <a:lnTo>
                  <a:pt x="8036" y="9013"/>
                </a:lnTo>
                <a:lnTo>
                  <a:pt x="8109" y="8964"/>
                </a:lnTo>
                <a:lnTo>
                  <a:pt x="8182" y="8915"/>
                </a:lnTo>
                <a:lnTo>
                  <a:pt x="8280" y="8891"/>
                </a:lnTo>
                <a:lnTo>
                  <a:pt x="8377" y="8867"/>
                </a:lnTo>
                <a:close/>
                <a:moveTo>
                  <a:pt x="14825" y="1"/>
                </a:moveTo>
                <a:lnTo>
                  <a:pt x="14288" y="25"/>
                </a:lnTo>
                <a:lnTo>
                  <a:pt x="13751" y="50"/>
                </a:lnTo>
                <a:lnTo>
                  <a:pt x="13213" y="123"/>
                </a:lnTo>
                <a:lnTo>
                  <a:pt x="12676" y="245"/>
                </a:lnTo>
                <a:lnTo>
                  <a:pt x="12163" y="367"/>
                </a:lnTo>
                <a:lnTo>
                  <a:pt x="11675" y="538"/>
                </a:lnTo>
                <a:lnTo>
                  <a:pt x="11235" y="758"/>
                </a:lnTo>
                <a:lnTo>
                  <a:pt x="11015" y="856"/>
                </a:lnTo>
                <a:lnTo>
                  <a:pt x="10844" y="1002"/>
                </a:lnTo>
                <a:lnTo>
                  <a:pt x="10649" y="1124"/>
                </a:lnTo>
                <a:lnTo>
                  <a:pt x="10502" y="1271"/>
                </a:lnTo>
                <a:lnTo>
                  <a:pt x="5544" y="6229"/>
                </a:lnTo>
                <a:lnTo>
                  <a:pt x="391" y="6229"/>
                </a:lnTo>
                <a:lnTo>
                  <a:pt x="245" y="6253"/>
                </a:lnTo>
                <a:lnTo>
                  <a:pt x="147" y="6278"/>
                </a:lnTo>
                <a:lnTo>
                  <a:pt x="49" y="6327"/>
                </a:lnTo>
                <a:lnTo>
                  <a:pt x="0" y="6400"/>
                </a:lnTo>
                <a:lnTo>
                  <a:pt x="0" y="6473"/>
                </a:lnTo>
                <a:lnTo>
                  <a:pt x="25" y="6571"/>
                </a:lnTo>
                <a:lnTo>
                  <a:pt x="74" y="6668"/>
                </a:lnTo>
                <a:lnTo>
                  <a:pt x="171" y="6791"/>
                </a:lnTo>
                <a:lnTo>
                  <a:pt x="2589" y="9184"/>
                </a:lnTo>
                <a:lnTo>
                  <a:pt x="2272" y="9502"/>
                </a:lnTo>
                <a:lnTo>
                  <a:pt x="953" y="9746"/>
                </a:lnTo>
                <a:lnTo>
                  <a:pt x="806" y="9795"/>
                </a:lnTo>
                <a:lnTo>
                  <a:pt x="684" y="9843"/>
                </a:lnTo>
                <a:lnTo>
                  <a:pt x="611" y="9941"/>
                </a:lnTo>
                <a:lnTo>
                  <a:pt x="562" y="10014"/>
                </a:lnTo>
                <a:lnTo>
                  <a:pt x="562" y="10112"/>
                </a:lnTo>
                <a:lnTo>
                  <a:pt x="586" y="10234"/>
                </a:lnTo>
                <a:lnTo>
                  <a:pt x="635" y="10332"/>
                </a:lnTo>
                <a:lnTo>
                  <a:pt x="733" y="10454"/>
                </a:lnTo>
                <a:lnTo>
                  <a:pt x="7278" y="16999"/>
                </a:lnTo>
                <a:lnTo>
                  <a:pt x="7401" y="17097"/>
                </a:lnTo>
                <a:lnTo>
                  <a:pt x="7498" y="17146"/>
                </a:lnTo>
                <a:lnTo>
                  <a:pt x="7620" y="17170"/>
                </a:lnTo>
                <a:lnTo>
                  <a:pt x="7718" y="17170"/>
                </a:lnTo>
                <a:lnTo>
                  <a:pt x="7791" y="17122"/>
                </a:lnTo>
                <a:lnTo>
                  <a:pt x="7889" y="17048"/>
                </a:lnTo>
                <a:lnTo>
                  <a:pt x="7938" y="16926"/>
                </a:lnTo>
                <a:lnTo>
                  <a:pt x="7987" y="16780"/>
                </a:lnTo>
                <a:lnTo>
                  <a:pt x="8231" y="15461"/>
                </a:lnTo>
                <a:lnTo>
                  <a:pt x="8548" y="15143"/>
                </a:lnTo>
                <a:lnTo>
                  <a:pt x="10942" y="17561"/>
                </a:lnTo>
                <a:lnTo>
                  <a:pt x="11064" y="17659"/>
                </a:lnTo>
                <a:lnTo>
                  <a:pt x="11162" y="17708"/>
                </a:lnTo>
                <a:lnTo>
                  <a:pt x="11259" y="17732"/>
                </a:lnTo>
                <a:lnTo>
                  <a:pt x="11333" y="17732"/>
                </a:lnTo>
                <a:lnTo>
                  <a:pt x="11406" y="17683"/>
                </a:lnTo>
                <a:lnTo>
                  <a:pt x="11455" y="17586"/>
                </a:lnTo>
                <a:lnTo>
                  <a:pt x="11479" y="17488"/>
                </a:lnTo>
                <a:lnTo>
                  <a:pt x="11504" y="17341"/>
                </a:lnTo>
                <a:lnTo>
                  <a:pt x="11504" y="12188"/>
                </a:lnTo>
                <a:lnTo>
                  <a:pt x="16461" y="7230"/>
                </a:lnTo>
                <a:lnTo>
                  <a:pt x="16608" y="7084"/>
                </a:lnTo>
                <a:lnTo>
                  <a:pt x="16730" y="6888"/>
                </a:lnTo>
                <a:lnTo>
                  <a:pt x="16877" y="6693"/>
                </a:lnTo>
                <a:lnTo>
                  <a:pt x="16974" y="6498"/>
                </a:lnTo>
                <a:lnTo>
                  <a:pt x="17194" y="6058"/>
                </a:lnTo>
                <a:lnTo>
                  <a:pt x="17365" y="5569"/>
                </a:lnTo>
                <a:lnTo>
                  <a:pt x="17487" y="5057"/>
                </a:lnTo>
                <a:lnTo>
                  <a:pt x="17609" y="4519"/>
                </a:lnTo>
                <a:lnTo>
                  <a:pt x="17683" y="3982"/>
                </a:lnTo>
                <a:lnTo>
                  <a:pt x="17707" y="3445"/>
                </a:lnTo>
                <a:lnTo>
                  <a:pt x="17731" y="2907"/>
                </a:lnTo>
                <a:lnTo>
                  <a:pt x="17731" y="2419"/>
                </a:lnTo>
                <a:lnTo>
                  <a:pt x="17707" y="1955"/>
                </a:lnTo>
                <a:lnTo>
                  <a:pt x="17658" y="1515"/>
                </a:lnTo>
                <a:lnTo>
                  <a:pt x="17585" y="1149"/>
                </a:lnTo>
                <a:lnTo>
                  <a:pt x="17512" y="831"/>
                </a:lnTo>
                <a:lnTo>
                  <a:pt x="17414" y="587"/>
                </a:lnTo>
                <a:lnTo>
                  <a:pt x="17341" y="489"/>
                </a:lnTo>
                <a:lnTo>
                  <a:pt x="17292" y="441"/>
                </a:lnTo>
                <a:lnTo>
                  <a:pt x="17243" y="392"/>
                </a:lnTo>
                <a:lnTo>
                  <a:pt x="17145" y="318"/>
                </a:lnTo>
                <a:lnTo>
                  <a:pt x="16901" y="221"/>
                </a:lnTo>
                <a:lnTo>
                  <a:pt x="16584" y="148"/>
                </a:lnTo>
                <a:lnTo>
                  <a:pt x="16217" y="74"/>
                </a:lnTo>
                <a:lnTo>
                  <a:pt x="15778" y="25"/>
                </a:lnTo>
                <a:lnTo>
                  <a:pt x="153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4" name="CustomShape 3"/>
          <p:cNvSpPr/>
          <p:nvPr/>
        </p:nvSpPr>
        <p:spPr>
          <a:xfrm>
            <a:off x="7918920" y="1064880"/>
            <a:ext cx="147960" cy="147960"/>
          </a:xfrm>
          <a:custGeom>
            <a:avLst/>
            <a:gdLst/>
            <a:ahLst/>
            <a:cxnLst/>
            <a:rect l="l" t="t" r="r" b="b"/>
            <a:pathLst>
              <a:path w="2932" h="2932">
                <a:moveTo>
                  <a:pt x="2028" y="1"/>
                </a:moveTo>
                <a:lnTo>
                  <a:pt x="1857" y="25"/>
                </a:lnTo>
                <a:lnTo>
                  <a:pt x="1686" y="74"/>
                </a:lnTo>
                <a:lnTo>
                  <a:pt x="1515" y="147"/>
                </a:lnTo>
                <a:lnTo>
                  <a:pt x="1369" y="269"/>
                </a:lnTo>
                <a:lnTo>
                  <a:pt x="1222" y="489"/>
                </a:lnTo>
                <a:lnTo>
                  <a:pt x="1002" y="831"/>
                </a:lnTo>
                <a:lnTo>
                  <a:pt x="563" y="1735"/>
                </a:lnTo>
                <a:lnTo>
                  <a:pt x="172" y="2565"/>
                </a:lnTo>
                <a:lnTo>
                  <a:pt x="1" y="2932"/>
                </a:lnTo>
                <a:lnTo>
                  <a:pt x="1" y="2932"/>
                </a:lnTo>
                <a:lnTo>
                  <a:pt x="367" y="2761"/>
                </a:lnTo>
                <a:lnTo>
                  <a:pt x="1198" y="2370"/>
                </a:lnTo>
                <a:lnTo>
                  <a:pt x="2101" y="1930"/>
                </a:lnTo>
                <a:lnTo>
                  <a:pt x="2443" y="1710"/>
                </a:lnTo>
                <a:lnTo>
                  <a:pt x="2663" y="1564"/>
                </a:lnTo>
                <a:lnTo>
                  <a:pt x="2785" y="1417"/>
                </a:lnTo>
                <a:lnTo>
                  <a:pt x="2858" y="1246"/>
                </a:lnTo>
                <a:lnTo>
                  <a:pt x="2907" y="1075"/>
                </a:lnTo>
                <a:lnTo>
                  <a:pt x="2932" y="904"/>
                </a:lnTo>
                <a:lnTo>
                  <a:pt x="2907" y="733"/>
                </a:lnTo>
                <a:lnTo>
                  <a:pt x="2858" y="562"/>
                </a:lnTo>
                <a:lnTo>
                  <a:pt x="2785" y="416"/>
                </a:lnTo>
                <a:lnTo>
                  <a:pt x="2663" y="269"/>
                </a:lnTo>
                <a:lnTo>
                  <a:pt x="2517" y="147"/>
                </a:lnTo>
                <a:lnTo>
                  <a:pt x="2370" y="74"/>
                </a:lnTo>
                <a:lnTo>
                  <a:pt x="2199" y="25"/>
                </a:lnTo>
                <a:lnTo>
                  <a:pt x="202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5" name="CustomShape 4"/>
          <p:cNvSpPr/>
          <p:nvPr/>
        </p:nvSpPr>
        <p:spPr>
          <a:xfrm>
            <a:off x="8033760" y="115128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1" h="1881">
                <a:moveTo>
                  <a:pt x="1124" y="0"/>
                </a:moveTo>
                <a:lnTo>
                  <a:pt x="977" y="25"/>
                </a:lnTo>
                <a:lnTo>
                  <a:pt x="831" y="74"/>
                </a:lnTo>
                <a:lnTo>
                  <a:pt x="709" y="147"/>
                </a:lnTo>
                <a:lnTo>
                  <a:pt x="586" y="245"/>
                </a:lnTo>
                <a:lnTo>
                  <a:pt x="464" y="391"/>
                </a:lnTo>
                <a:lnTo>
                  <a:pt x="367" y="611"/>
                </a:lnTo>
                <a:lnTo>
                  <a:pt x="269" y="880"/>
                </a:lnTo>
                <a:lnTo>
                  <a:pt x="171" y="1173"/>
                </a:lnTo>
                <a:lnTo>
                  <a:pt x="49" y="1686"/>
                </a:lnTo>
                <a:lnTo>
                  <a:pt x="0" y="1881"/>
                </a:lnTo>
                <a:lnTo>
                  <a:pt x="0" y="1881"/>
                </a:lnTo>
                <a:lnTo>
                  <a:pt x="220" y="1857"/>
                </a:lnTo>
                <a:lnTo>
                  <a:pt x="733" y="1710"/>
                </a:lnTo>
                <a:lnTo>
                  <a:pt x="1002" y="1637"/>
                </a:lnTo>
                <a:lnTo>
                  <a:pt x="1270" y="1539"/>
                </a:lnTo>
                <a:lnTo>
                  <a:pt x="1515" y="1417"/>
                </a:lnTo>
                <a:lnTo>
                  <a:pt x="1661" y="1319"/>
                </a:lnTo>
                <a:lnTo>
                  <a:pt x="1759" y="1197"/>
                </a:lnTo>
                <a:lnTo>
                  <a:pt x="1832" y="1051"/>
                </a:lnTo>
                <a:lnTo>
                  <a:pt x="1881" y="928"/>
                </a:lnTo>
                <a:lnTo>
                  <a:pt x="1881" y="782"/>
                </a:lnTo>
                <a:lnTo>
                  <a:pt x="1881" y="635"/>
                </a:lnTo>
                <a:lnTo>
                  <a:pt x="1832" y="489"/>
                </a:lnTo>
                <a:lnTo>
                  <a:pt x="1759" y="367"/>
                </a:lnTo>
                <a:lnTo>
                  <a:pt x="1661" y="245"/>
                </a:lnTo>
                <a:lnTo>
                  <a:pt x="1539" y="147"/>
                </a:lnTo>
                <a:lnTo>
                  <a:pt x="1417" y="74"/>
                </a:lnTo>
                <a:lnTo>
                  <a:pt x="1270" y="25"/>
                </a:lnTo>
                <a:lnTo>
                  <a:pt x="11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6" name="CustomShape 5"/>
          <p:cNvSpPr/>
          <p:nvPr/>
        </p:nvSpPr>
        <p:spPr>
          <a:xfrm>
            <a:off x="7885800" y="100332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2" h="1882">
                <a:moveTo>
                  <a:pt x="953" y="1"/>
                </a:moveTo>
                <a:lnTo>
                  <a:pt x="831" y="49"/>
                </a:lnTo>
                <a:lnTo>
                  <a:pt x="684" y="123"/>
                </a:lnTo>
                <a:lnTo>
                  <a:pt x="562" y="220"/>
                </a:lnTo>
                <a:lnTo>
                  <a:pt x="465" y="367"/>
                </a:lnTo>
                <a:lnTo>
                  <a:pt x="342" y="611"/>
                </a:lnTo>
                <a:lnTo>
                  <a:pt x="245" y="880"/>
                </a:lnTo>
                <a:lnTo>
                  <a:pt x="171" y="1148"/>
                </a:lnTo>
                <a:lnTo>
                  <a:pt x="25" y="1661"/>
                </a:lnTo>
                <a:lnTo>
                  <a:pt x="1" y="1881"/>
                </a:lnTo>
                <a:lnTo>
                  <a:pt x="196" y="1832"/>
                </a:lnTo>
                <a:lnTo>
                  <a:pt x="709" y="1710"/>
                </a:lnTo>
                <a:lnTo>
                  <a:pt x="1002" y="1613"/>
                </a:lnTo>
                <a:lnTo>
                  <a:pt x="1271" y="1515"/>
                </a:lnTo>
                <a:lnTo>
                  <a:pt x="1490" y="1417"/>
                </a:lnTo>
                <a:lnTo>
                  <a:pt x="1637" y="1295"/>
                </a:lnTo>
                <a:lnTo>
                  <a:pt x="1735" y="1173"/>
                </a:lnTo>
                <a:lnTo>
                  <a:pt x="1808" y="1051"/>
                </a:lnTo>
                <a:lnTo>
                  <a:pt x="1857" y="904"/>
                </a:lnTo>
                <a:lnTo>
                  <a:pt x="1881" y="758"/>
                </a:lnTo>
                <a:lnTo>
                  <a:pt x="1857" y="611"/>
                </a:lnTo>
                <a:lnTo>
                  <a:pt x="1808" y="465"/>
                </a:lnTo>
                <a:lnTo>
                  <a:pt x="1735" y="343"/>
                </a:lnTo>
                <a:lnTo>
                  <a:pt x="1637" y="220"/>
                </a:lnTo>
                <a:lnTo>
                  <a:pt x="1515" y="123"/>
                </a:lnTo>
                <a:lnTo>
                  <a:pt x="1393" y="49"/>
                </a:lnTo>
                <a:lnTo>
                  <a:pt x="12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TextShape 1"/>
          <p:cNvSpPr txBox="1"/>
          <p:nvPr/>
        </p:nvSpPr>
        <p:spPr>
          <a:xfrm>
            <a:off x="685800" y="2726280"/>
            <a:ext cx="77720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First steps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2" name="CustomShape 2"/>
          <p:cNvSpPr/>
          <p:nvPr/>
        </p:nvSpPr>
        <p:spPr>
          <a:xfrm>
            <a:off x="7811280" y="0"/>
            <a:ext cx="960480" cy="139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9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TextShape 1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r>
              <a:rPr lang="en-US" sz="5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Importing JS code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4" name="TextShape 2"/>
          <p:cNvSpPr txBox="1"/>
          <p:nvPr/>
        </p:nvSpPr>
        <p:spPr>
          <a:xfrm>
            <a:off x="921960" y="1886040"/>
            <a:ext cx="6865920" cy="2365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&lt;script src=”yourscript.js”&gt;&lt;/script&gt;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Inline &lt;script&gt;code&lt;/script&gt; → avoid id!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5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2DE3EB1B-FE70-411B-BE45-FFF9ED716D31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11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6" name="CustomShape 4"/>
          <p:cNvSpPr/>
          <p:nvPr/>
        </p:nvSpPr>
        <p:spPr>
          <a:xfrm>
            <a:off x="8282160" y="969840"/>
            <a:ext cx="214560" cy="47160"/>
          </a:xfrm>
          <a:custGeom>
            <a:avLst/>
            <a:gdLst/>
            <a:ahLst/>
            <a:cxnLst/>
            <a:rect l="l" t="t" r="r" b="b"/>
            <a:pathLst>
              <a:path w="4104" h="905">
                <a:moveTo>
                  <a:pt x="1" y="1"/>
                </a:moveTo>
                <a:lnTo>
                  <a:pt x="1" y="905"/>
                </a:lnTo>
                <a:lnTo>
                  <a:pt x="4104" y="905"/>
                </a:lnTo>
                <a:lnTo>
                  <a:pt x="410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7" name="CustomShape 5"/>
          <p:cNvSpPr/>
          <p:nvPr/>
        </p:nvSpPr>
        <p:spPr>
          <a:xfrm>
            <a:off x="8282160" y="897120"/>
            <a:ext cx="214560" cy="47160"/>
          </a:xfrm>
          <a:custGeom>
            <a:avLst/>
            <a:gdLst/>
            <a:ahLst/>
            <a:cxnLst/>
            <a:rect l="l" t="t" r="r" b="b"/>
            <a:pathLst>
              <a:path w="4104" h="905">
                <a:moveTo>
                  <a:pt x="1" y="1"/>
                </a:moveTo>
                <a:lnTo>
                  <a:pt x="1" y="905"/>
                </a:lnTo>
                <a:lnTo>
                  <a:pt x="4104" y="905"/>
                </a:lnTo>
                <a:lnTo>
                  <a:pt x="410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8" name="CustomShape 6"/>
          <p:cNvSpPr/>
          <p:nvPr/>
        </p:nvSpPr>
        <p:spPr>
          <a:xfrm>
            <a:off x="8282160" y="1042920"/>
            <a:ext cx="214560" cy="62280"/>
          </a:xfrm>
          <a:custGeom>
            <a:avLst/>
            <a:gdLst/>
            <a:ahLst/>
            <a:cxnLst/>
            <a:rect l="l" t="t" r="r" b="b"/>
            <a:pathLst>
              <a:path w="4104" h="1197">
                <a:moveTo>
                  <a:pt x="1" y="0"/>
                </a:moveTo>
                <a:lnTo>
                  <a:pt x="1" y="171"/>
                </a:lnTo>
                <a:lnTo>
                  <a:pt x="25" y="318"/>
                </a:lnTo>
                <a:lnTo>
                  <a:pt x="98" y="464"/>
                </a:lnTo>
                <a:lnTo>
                  <a:pt x="196" y="586"/>
                </a:lnTo>
                <a:lnTo>
                  <a:pt x="343" y="660"/>
                </a:lnTo>
                <a:lnTo>
                  <a:pt x="1881" y="1172"/>
                </a:lnTo>
                <a:lnTo>
                  <a:pt x="2052" y="1197"/>
                </a:lnTo>
                <a:lnTo>
                  <a:pt x="2223" y="1172"/>
                </a:lnTo>
                <a:lnTo>
                  <a:pt x="3762" y="660"/>
                </a:lnTo>
                <a:lnTo>
                  <a:pt x="3908" y="586"/>
                </a:lnTo>
                <a:lnTo>
                  <a:pt x="4006" y="464"/>
                </a:lnTo>
                <a:lnTo>
                  <a:pt x="4079" y="318"/>
                </a:lnTo>
                <a:lnTo>
                  <a:pt x="4104" y="171"/>
                </a:lnTo>
                <a:lnTo>
                  <a:pt x="410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9" name="CustomShape 7"/>
          <p:cNvSpPr/>
          <p:nvPr/>
        </p:nvSpPr>
        <p:spPr>
          <a:xfrm>
            <a:off x="8289720" y="535320"/>
            <a:ext cx="199080" cy="335880"/>
          </a:xfrm>
          <a:custGeom>
            <a:avLst/>
            <a:gdLst/>
            <a:ahLst/>
            <a:cxnLst/>
            <a:rect l="l" t="t" r="r" b="b"/>
            <a:pathLst>
              <a:path w="3811" h="6424">
                <a:moveTo>
                  <a:pt x="1905" y="0"/>
                </a:moveTo>
                <a:lnTo>
                  <a:pt x="928" y="831"/>
                </a:lnTo>
                <a:lnTo>
                  <a:pt x="855" y="879"/>
                </a:lnTo>
                <a:lnTo>
                  <a:pt x="782" y="904"/>
                </a:lnTo>
                <a:lnTo>
                  <a:pt x="684" y="879"/>
                </a:lnTo>
                <a:lnTo>
                  <a:pt x="611" y="831"/>
                </a:lnTo>
                <a:lnTo>
                  <a:pt x="0" y="318"/>
                </a:lnTo>
                <a:lnTo>
                  <a:pt x="1319" y="6423"/>
                </a:lnTo>
                <a:lnTo>
                  <a:pt x="2491" y="6423"/>
                </a:lnTo>
                <a:lnTo>
                  <a:pt x="3810" y="318"/>
                </a:lnTo>
                <a:lnTo>
                  <a:pt x="3200" y="831"/>
                </a:lnTo>
                <a:lnTo>
                  <a:pt x="3126" y="879"/>
                </a:lnTo>
                <a:lnTo>
                  <a:pt x="3029" y="904"/>
                </a:lnTo>
                <a:lnTo>
                  <a:pt x="2955" y="879"/>
                </a:lnTo>
                <a:lnTo>
                  <a:pt x="2882" y="831"/>
                </a:lnTo>
                <a:lnTo>
                  <a:pt x="190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0" name="CustomShape 8"/>
          <p:cNvSpPr/>
          <p:nvPr/>
        </p:nvSpPr>
        <p:spPr>
          <a:xfrm>
            <a:off x="8119800" y="226080"/>
            <a:ext cx="539280" cy="645480"/>
          </a:xfrm>
          <a:custGeom>
            <a:avLst/>
            <a:gdLst/>
            <a:ahLst/>
            <a:cxnLst/>
            <a:rect l="l" t="t" r="r" b="b"/>
            <a:pathLst>
              <a:path w="10308" h="12335">
                <a:moveTo>
                  <a:pt x="5154" y="1"/>
                </a:moveTo>
                <a:lnTo>
                  <a:pt x="4617" y="25"/>
                </a:lnTo>
                <a:lnTo>
                  <a:pt x="4128" y="98"/>
                </a:lnTo>
                <a:lnTo>
                  <a:pt x="3615" y="245"/>
                </a:lnTo>
                <a:lnTo>
                  <a:pt x="3151" y="416"/>
                </a:lnTo>
                <a:lnTo>
                  <a:pt x="2712" y="636"/>
                </a:lnTo>
                <a:lnTo>
                  <a:pt x="2272" y="880"/>
                </a:lnTo>
                <a:lnTo>
                  <a:pt x="1881" y="1173"/>
                </a:lnTo>
                <a:lnTo>
                  <a:pt x="1515" y="1515"/>
                </a:lnTo>
                <a:lnTo>
                  <a:pt x="1198" y="1881"/>
                </a:lnTo>
                <a:lnTo>
                  <a:pt x="880" y="2272"/>
                </a:lnTo>
                <a:lnTo>
                  <a:pt x="636" y="2687"/>
                </a:lnTo>
                <a:lnTo>
                  <a:pt x="416" y="3151"/>
                </a:lnTo>
                <a:lnTo>
                  <a:pt x="245" y="3615"/>
                </a:lnTo>
                <a:lnTo>
                  <a:pt x="123" y="4104"/>
                </a:lnTo>
                <a:lnTo>
                  <a:pt x="50" y="4617"/>
                </a:lnTo>
                <a:lnTo>
                  <a:pt x="1" y="5154"/>
                </a:lnTo>
                <a:lnTo>
                  <a:pt x="25" y="5423"/>
                </a:lnTo>
                <a:lnTo>
                  <a:pt x="50" y="5691"/>
                </a:lnTo>
                <a:lnTo>
                  <a:pt x="123" y="6204"/>
                </a:lnTo>
                <a:lnTo>
                  <a:pt x="245" y="6693"/>
                </a:lnTo>
                <a:lnTo>
                  <a:pt x="416" y="7132"/>
                </a:lnTo>
                <a:lnTo>
                  <a:pt x="636" y="7572"/>
                </a:lnTo>
                <a:lnTo>
                  <a:pt x="856" y="7963"/>
                </a:lnTo>
                <a:lnTo>
                  <a:pt x="1100" y="8353"/>
                </a:lnTo>
                <a:lnTo>
                  <a:pt x="1369" y="8744"/>
                </a:lnTo>
                <a:lnTo>
                  <a:pt x="1906" y="9526"/>
                </a:lnTo>
                <a:lnTo>
                  <a:pt x="2150" y="9941"/>
                </a:lnTo>
                <a:lnTo>
                  <a:pt x="2394" y="10356"/>
                </a:lnTo>
                <a:lnTo>
                  <a:pt x="2614" y="10796"/>
                </a:lnTo>
                <a:lnTo>
                  <a:pt x="2810" y="11284"/>
                </a:lnTo>
                <a:lnTo>
                  <a:pt x="2980" y="11797"/>
                </a:lnTo>
                <a:lnTo>
                  <a:pt x="3103" y="12334"/>
                </a:lnTo>
                <a:lnTo>
                  <a:pt x="4079" y="12334"/>
                </a:lnTo>
                <a:lnTo>
                  <a:pt x="3249" y="8500"/>
                </a:lnTo>
                <a:lnTo>
                  <a:pt x="2663" y="5642"/>
                </a:lnTo>
                <a:lnTo>
                  <a:pt x="2663" y="5520"/>
                </a:lnTo>
                <a:lnTo>
                  <a:pt x="2712" y="5423"/>
                </a:lnTo>
                <a:lnTo>
                  <a:pt x="2785" y="5374"/>
                </a:lnTo>
                <a:lnTo>
                  <a:pt x="2883" y="5349"/>
                </a:lnTo>
                <a:lnTo>
                  <a:pt x="2956" y="5349"/>
                </a:lnTo>
                <a:lnTo>
                  <a:pt x="3054" y="5398"/>
                </a:lnTo>
                <a:lnTo>
                  <a:pt x="4031" y="6253"/>
                </a:lnTo>
                <a:lnTo>
                  <a:pt x="4983" y="5398"/>
                </a:lnTo>
                <a:lnTo>
                  <a:pt x="5081" y="5349"/>
                </a:lnTo>
                <a:lnTo>
                  <a:pt x="5227" y="5349"/>
                </a:lnTo>
                <a:lnTo>
                  <a:pt x="5325" y="5398"/>
                </a:lnTo>
                <a:lnTo>
                  <a:pt x="6278" y="6253"/>
                </a:lnTo>
                <a:lnTo>
                  <a:pt x="7254" y="5398"/>
                </a:lnTo>
                <a:lnTo>
                  <a:pt x="7352" y="5349"/>
                </a:lnTo>
                <a:lnTo>
                  <a:pt x="7425" y="5349"/>
                </a:lnTo>
                <a:lnTo>
                  <a:pt x="7523" y="5374"/>
                </a:lnTo>
                <a:lnTo>
                  <a:pt x="7596" y="5423"/>
                </a:lnTo>
                <a:lnTo>
                  <a:pt x="7645" y="5520"/>
                </a:lnTo>
                <a:lnTo>
                  <a:pt x="7645" y="5642"/>
                </a:lnTo>
                <a:lnTo>
                  <a:pt x="7059" y="8500"/>
                </a:lnTo>
                <a:lnTo>
                  <a:pt x="6229" y="12334"/>
                </a:lnTo>
                <a:lnTo>
                  <a:pt x="7206" y="12334"/>
                </a:lnTo>
                <a:lnTo>
                  <a:pt x="7328" y="11797"/>
                </a:lnTo>
                <a:lnTo>
                  <a:pt x="7499" y="11284"/>
                </a:lnTo>
                <a:lnTo>
                  <a:pt x="7694" y="10796"/>
                </a:lnTo>
                <a:lnTo>
                  <a:pt x="7914" y="10356"/>
                </a:lnTo>
                <a:lnTo>
                  <a:pt x="8158" y="9941"/>
                </a:lnTo>
                <a:lnTo>
                  <a:pt x="8402" y="9526"/>
                </a:lnTo>
                <a:lnTo>
                  <a:pt x="8940" y="8744"/>
                </a:lnTo>
                <a:lnTo>
                  <a:pt x="9208" y="8353"/>
                </a:lnTo>
                <a:lnTo>
                  <a:pt x="9453" y="7963"/>
                </a:lnTo>
                <a:lnTo>
                  <a:pt x="9672" y="7572"/>
                </a:lnTo>
                <a:lnTo>
                  <a:pt x="9892" y="7132"/>
                </a:lnTo>
                <a:lnTo>
                  <a:pt x="10063" y="6693"/>
                </a:lnTo>
                <a:lnTo>
                  <a:pt x="10185" y="6204"/>
                </a:lnTo>
                <a:lnTo>
                  <a:pt x="10259" y="5691"/>
                </a:lnTo>
                <a:lnTo>
                  <a:pt x="10283" y="5423"/>
                </a:lnTo>
                <a:lnTo>
                  <a:pt x="10307" y="5154"/>
                </a:lnTo>
                <a:lnTo>
                  <a:pt x="10259" y="4617"/>
                </a:lnTo>
                <a:lnTo>
                  <a:pt x="10185" y="4104"/>
                </a:lnTo>
                <a:lnTo>
                  <a:pt x="10063" y="3615"/>
                </a:lnTo>
                <a:lnTo>
                  <a:pt x="9892" y="3151"/>
                </a:lnTo>
                <a:lnTo>
                  <a:pt x="9672" y="2687"/>
                </a:lnTo>
                <a:lnTo>
                  <a:pt x="9428" y="2272"/>
                </a:lnTo>
                <a:lnTo>
                  <a:pt x="9111" y="1881"/>
                </a:lnTo>
                <a:lnTo>
                  <a:pt x="8793" y="1515"/>
                </a:lnTo>
                <a:lnTo>
                  <a:pt x="8427" y="1173"/>
                </a:lnTo>
                <a:lnTo>
                  <a:pt x="8036" y="880"/>
                </a:lnTo>
                <a:lnTo>
                  <a:pt x="7596" y="636"/>
                </a:lnTo>
                <a:lnTo>
                  <a:pt x="7157" y="416"/>
                </a:lnTo>
                <a:lnTo>
                  <a:pt x="6693" y="245"/>
                </a:lnTo>
                <a:lnTo>
                  <a:pt x="6180" y="98"/>
                </a:lnTo>
                <a:lnTo>
                  <a:pt x="5691" y="25"/>
                </a:lnTo>
                <a:lnTo>
                  <a:pt x="515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4138473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TextShape 1"/>
          <p:cNvSpPr txBox="1"/>
          <p:nvPr/>
        </p:nvSpPr>
        <p:spPr>
          <a:xfrm>
            <a:off x="685800" y="2726280"/>
            <a:ext cx="77720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Variables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7811280" y="0"/>
            <a:ext cx="960480" cy="139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9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1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Picture 422"/>
          <p:cNvPicPr/>
          <p:nvPr/>
        </p:nvPicPr>
        <p:blipFill>
          <a:blip r:embed="rId2"/>
          <a:stretch/>
        </p:blipFill>
        <p:spPr>
          <a:xfrm>
            <a:off x="-7200" y="-454320"/>
            <a:ext cx="9151200" cy="6100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TextShape 1"/>
          <p:cNvSpPr txBox="1"/>
          <p:nvPr/>
        </p:nvSpPr>
        <p:spPr>
          <a:xfrm>
            <a:off x="685800" y="2726280"/>
            <a:ext cx="77720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lstStyle/>
          <a:p>
            <a:pPr>
              <a:lnSpc>
                <a:spcPct val="100000"/>
              </a:lnSpc>
            </a:pPr>
            <a:r>
              <a:rPr lang="en-US" sz="4800" b="0" strike="noStrike" spc="-1" dirty="0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Arrays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7811280" y="0"/>
            <a:ext cx="960480" cy="139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9600" b="0" strike="noStrike" spc="-1" dirty="0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0847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2E2083-70C7-4049-A3AE-BA7D3AF87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1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TextShape 1"/>
          <p:cNvSpPr txBox="1"/>
          <p:nvPr/>
        </p:nvSpPr>
        <p:spPr>
          <a:xfrm>
            <a:off x="685800" y="2726280"/>
            <a:ext cx="77720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-1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Loops</a:t>
            </a:r>
            <a:endParaRPr kumimoji="0" lang="en-US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7811280" y="0"/>
            <a:ext cx="960480" cy="139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-1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</a:t>
            </a:r>
            <a:endParaRPr kumimoji="0" lang="en-US" sz="1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598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TextShape 1"/>
          <p:cNvSpPr txBox="1"/>
          <p:nvPr/>
        </p:nvSpPr>
        <p:spPr>
          <a:xfrm>
            <a:off x="685800" y="2269080"/>
            <a:ext cx="497736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lstStyle/>
          <a:p>
            <a:pPr>
              <a:lnSpc>
                <a:spcPct val="100000"/>
              </a:lnSpc>
            </a:pPr>
            <a:r>
              <a:rPr lang="en-US" sz="72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Big concept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5" name="TextShape 2"/>
          <p:cNvSpPr txBox="1"/>
          <p:nvPr/>
        </p:nvSpPr>
        <p:spPr>
          <a:xfrm>
            <a:off x="685800" y="3411720"/>
            <a:ext cx="4977360" cy="784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Bring the attention of your audience over a key concept using icons or illustrations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6" name="CustomShape 3"/>
          <p:cNvSpPr/>
          <p:nvPr/>
        </p:nvSpPr>
        <p:spPr>
          <a:xfrm>
            <a:off x="7334640" y="2384280"/>
            <a:ext cx="299520" cy="28584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7" name="CustomShape 4"/>
          <p:cNvSpPr/>
          <p:nvPr/>
        </p:nvSpPr>
        <p:spPr>
          <a:xfrm>
            <a:off x="7445880" y="1260360"/>
            <a:ext cx="664920" cy="664920"/>
          </a:xfrm>
          <a:custGeom>
            <a:avLst/>
            <a:gdLst/>
            <a:ahLst/>
            <a:cxnLst/>
            <a:rect l="l" t="t" r="r" b="b"/>
            <a:pathLst>
              <a:path w="8475" h="8476">
                <a:moveTo>
                  <a:pt x="8157" y="0"/>
                </a:moveTo>
                <a:lnTo>
                  <a:pt x="7327" y="1075"/>
                </a:lnTo>
                <a:lnTo>
                  <a:pt x="6399" y="2150"/>
                </a:lnTo>
                <a:lnTo>
                  <a:pt x="5422" y="3249"/>
                </a:lnTo>
                <a:lnTo>
                  <a:pt x="4347" y="4348"/>
                </a:lnTo>
                <a:lnTo>
                  <a:pt x="3248" y="5422"/>
                </a:lnTo>
                <a:lnTo>
                  <a:pt x="2149" y="6399"/>
                </a:lnTo>
                <a:lnTo>
                  <a:pt x="1075" y="7327"/>
                </a:lnTo>
                <a:lnTo>
                  <a:pt x="0" y="8158"/>
                </a:lnTo>
                <a:lnTo>
                  <a:pt x="440" y="8280"/>
                </a:lnTo>
                <a:lnTo>
                  <a:pt x="855" y="8377"/>
                </a:lnTo>
                <a:lnTo>
                  <a:pt x="1294" y="8426"/>
                </a:lnTo>
                <a:lnTo>
                  <a:pt x="1734" y="8475"/>
                </a:lnTo>
                <a:lnTo>
                  <a:pt x="2174" y="8475"/>
                </a:lnTo>
                <a:lnTo>
                  <a:pt x="2613" y="8451"/>
                </a:lnTo>
                <a:lnTo>
                  <a:pt x="3028" y="8402"/>
                </a:lnTo>
                <a:lnTo>
                  <a:pt x="3468" y="8304"/>
                </a:lnTo>
                <a:lnTo>
                  <a:pt x="3883" y="8207"/>
                </a:lnTo>
                <a:lnTo>
                  <a:pt x="4323" y="8060"/>
                </a:lnTo>
                <a:lnTo>
                  <a:pt x="4714" y="7889"/>
                </a:lnTo>
                <a:lnTo>
                  <a:pt x="5129" y="7694"/>
                </a:lnTo>
                <a:lnTo>
                  <a:pt x="5520" y="7449"/>
                </a:lnTo>
                <a:lnTo>
                  <a:pt x="5886" y="7205"/>
                </a:lnTo>
                <a:lnTo>
                  <a:pt x="6252" y="6912"/>
                </a:lnTo>
                <a:lnTo>
                  <a:pt x="6594" y="6595"/>
                </a:lnTo>
                <a:lnTo>
                  <a:pt x="6912" y="6253"/>
                </a:lnTo>
                <a:lnTo>
                  <a:pt x="7205" y="5886"/>
                </a:lnTo>
                <a:lnTo>
                  <a:pt x="7449" y="5520"/>
                </a:lnTo>
                <a:lnTo>
                  <a:pt x="7693" y="5129"/>
                </a:lnTo>
                <a:lnTo>
                  <a:pt x="7889" y="4714"/>
                </a:lnTo>
                <a:lnTo>
                  <a:pt x="8060" y="4323"/>
                </a:lnTo>
                <a:lnTo>
                  <a:pt x="8206" y="3884"/>
                </a:lnTo>
                <a:lnTo>
                  <a:pt x="8304" y="3468"/>
                </a:lnTo>
                <a:lnTo>
                  <a:pt x="8402" y="3029"/>
                </a:lnTo>
                <a:lnTo>
                  <a:pt x="8450" y="2614"/>
                </a:lnTo>
                <a:lnTo>
                  <a:pt x="8475" y="2174"/>
                </a:lnTo>
                <a:lnTo>
                  <a:pt x="8475" y="1734"/>
                </a:lnTo>
                <a:lnTo>
                  <a:pt x="8426" y="1295"/>
                </a:lnTo>
                <a:lnTo>
                  <a:pt x="8377" y="855"/>
                </a:lnTo>
                <a:lnTo>
                  <a:pt x="8279" y="440"/>
                </a:lnTo>
                <a:lnTo>
                  <a:pt x="8157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8" name="CustomShape 5"/>
          <p:cNvSpPr/>
          <p:nvPr/>
        </p:nvSpPr>
        <p:spPr>
          <a:xfrm>
            <a:off x="6962760" y="776880"/>
            <a:ext cx="1284120" cy="1284480"/>
          </a:xfrm>
          <a:custGeom>
            <a:avLst/>
            <a:gdLst/>
            <a:ahLst/>
            <a:cxnLst/>
            <a:rect l="l" t="t" r="r" b="b"/>
            <a:pathLst>
              <a:path w="16364" h="16365">
                <a:moveTo>
                  <a:pt x="13580" y="1686"/>
                </a:moveTo>
                <a:lnTo>
                  <a:pt x="13677" y="1735"/>
                </a:lnTo>
                <a:lnTo>
                  <a:pt x="13775" y="1759"/>
                </a:lnTo>
                <a:lnTo>
                  <a:pt x="13848" y="1832"/>
                </a:lnTo>
                <a:lnTo>
                  <a:pt x="13897" y="1906"/>
                </a:lnTo>
                <a:lnTo>
                  <a:pt x="13946" y="1979"/>
                </a:lnTo>
                <a:lnTo>
                  <a:pt x="13970" y="2077"/>
                </a:lnTo>
                <a:lnTo>
                  <a:pt x="13995" y="2174"/>
                </a:lnTo>
                <a:lnTo>
                  <a:pt x="13995" y="2419"/>
                </a:lnTo>
                <a:lnTo>
                  <a:pt x="13922" y="2687"/>
                </a:lnTo>
                <a:lnTo>
                  <a:pt x="13824" y="3029"/>
                </a:lnTo>
                <a:lnTo>
                  <a:pt x="13677" y="3371"/>
                </a:lnTo>
                <a:lnTo>
                  <a:pt x="13482" y="3762"/>
                </a:lnTo>
                <a:lnTo>
                  <a:pt x="13238" y="4177"/>
                </a:lnTo>
                <a:lnTo>
                  <a:pt x="12993" y="3908"/>
                </a:lnTo>
                <a:lnTo>
                  <a:pt x="12749" y="3615"/>
                </a:lnTo>
                <a:lnTo>
                  <a:pt x="12407" y="3298"/>
                </a:lnTo>
                <a:lnTo>
                  <a:pt x="12041" y="3029"/>
                </a:lnTo>
                <a:lnTo>
                  <a:pt x="11675" y="2761"/>
                </a:lnTo>
                <a:lnTo>
                  <a:pt x="11308" y="2541"/>
                </a:lnTo>
                <a:lnTo>
                  <a:pt x="11748" y="2272"/>
                </a:lnTo>
                <a:lnTo>
                  <a:pt x="12187" y="2052"/>
                </a:lnTo>
                <a:lnTo>
                  <a:pt x="12554" y="1881"/>
                </a:lnTo>
                <a:lnTo>
                  <a:pt x="12920" y="1759"/>
                </a:lnTo>
                <a:lnTo>
                  <a:pt x="13213" y="1686"/>
                </a:lnTo>
                <a:close/>
                <a:moveTo>
                  <a:pt x="9721" y="3591"/>
                </a:moveTo>
                <a:lnTo>
                  <a:pt x="9794" y="3615"/>
                </a:lnTo>
                <a:lnTo>
                  <a:pt x="9916" y="3713"/>
                </a:lnTo>
                <a:lnTo>
                  <a:pt x="10014" y="3835"/>
                </a:lnTo>
                <a:lnTo>
                  <a:pt x="10038" y="3908"/>
                </a:lnTo>
                <a:lnTo>
                  <a:pt x="10038" y="3982"/>
                </a:lnTo>
                <a:lnTo>
                  <a:pt x="10038" y="4055"/>
                </a:lnTo>
                <a:lnTo>
                  <a:pt x="10014" y="4128"/>
                </a:lnTo>
                <a:lnTo>
                  <a:pt x="9916" y="4250"/>
                </a:lnTo>
                <a:lnTo>
                  <a:pt x="9794" y="4348"/>
                </a:lnTo>
                <a:lnTo>
                  <a:pt x="9721" y="4372"/>
                </a:lnTo>
                <a:lnTo>
                  <a:pt x="9574" y="4372"/>
                </a:lnTo>
                <a:lnTo>
                  <a:pt x="9501" y="4348"/>
                </a:lnTo>
                <a:lnTo>
                  <a:pt x="9379" y="4250"/>
                </a:lnTo>
                <a:lnTo>
                  <a:pt x="9281" y="4128"/>
                </a:lnTo>
                <a:lnTo>
                  <a:pt x="9257" y="4055"/>
                </a:lnTo>
                <a:lnTo>
                  <a:pt x="9257" y="3982"/>
                </a:lnTo>
                <a:lnTo>
                  <a:pt x="9257" y="3908"/>
                </a:lnTo>
                <a:lnTo>
                  <a:pt x="9281" y="3835"/>
                </a:lnTo>
                <a:lnTo>
                  <a:pt x="9379" y="3713"/>
                </a:lnTo>
                <a:lnTo>
                  <a:pt x="9501" y="3615"/>
                </a:lnTo>
                <a:lnTo>
                  <a:pt x="9574" y="3591"/>
                </a:lnTo>
                <a:close/>
                <a:moveTo>
                  <a:pt x="8182" y="3322"/>
                </a:moveTo>
                <a:lnTo>
                  <a:pt x="8304" y="3347"/>
                </a:lnTo>
                <a:lnTo>
                  <a:pt x="8402" y="3371"/>
                </a:lnTo>
                <a:lnTo>
                  <a:pt x="8500" y="3420"/>
                </a:lnTo>
                <a:lnTo>
                  <a:pt x="8597" y="3493"/>
                </a:lnTo>
                <a:lnTo>
                  <a:pt x="8671" y="3591"/>
                </a:lnTo>
                <a:lnTo>
                  <a:pt x="8719" y="3689"/>
                </a:lnTo>
                <a:lnTo>
                  <a:pt x="8768" y="3786"/>
                </a:lnTo>
                <a:lnTo>
                  <a:pt x="8768" y="3908"/>
                </a:lnTo>
                <a:lnTo>
                  <a:pt x="8768" y="4031"/>
                </a:lnTo>
                <a:lnTo>
                  <a:pt x="8719" y="4153"/>
                </a:lnTo>
                <a:lnTo>
                  <a:pt x="8671" y="4250"/>
                </a:lnTo>
                <a:lnTo>
                  <a:pt x="8597" y="4324"/>
                </a:lnTo>
                <a:lnTo>
                  <a:pt x="8500" y="4397"/>
                </a:lnTo>
                <a:lnTo>
                  <a:pt x="8402" y="4446"/>
                </a:lnTo>
                <a:lnTo>
                  <a:pt x="8304" y="4495"/>
                </a:lnTo>
                <a:lnTo>
                  <a:pt x="8060" y="4495"/>
                </a:lnTo>
                <a:lnTo>
                  <a:pt x="7962" y="4446"/>
                </a:lnTo>
                <a:lnTo>
                  <a:pt x="7865" y="4397"/>
                </a:lnTo>
                <a:lnTo>
                  <a:pt x="7767" y="4324"/>
                </a:lnTo>
                <a:lnTo>
                  <a:pt x="7694" y="4250"/>
                </a:lnTo>
                <a:lnTo>
                  <a:pt x="7645" y="4153"/>
                </a:lnTo>
                <a:lnTo>
                  <a:pt x="7596" y="4031"/>
                </a:lnTo>
                <a:lnTo>
                  <a:pt x="7596" y="3908"/>
                </a:lnTo>
                <a:lnTo>
                  <a:pt x="7596" y="3786"/>
                </a:lnTo>
                <a:lnTo>
                  <a:pt x="7645" y="3689"/>
                </a:lnTo>
                <a:lnTo>
                  <a:pt x="7694" y="3591"/>
                </a:lnTo>
                <a:lnTo>
                  <a:pt x="7767" y="3493"/>
                </a:lnTo>
                <a:lnTo>
                  <a:pt x="7865" y="3420"/>
                </a:lnTo>
                <a:lnTo>
                  <a:pt x="7962" y="3371"/>
                </a:lnTo>
                <a:lnTo>
                  <a:pt x="8060" y="3347"/>
                </a:lnTo>
                <a:lnTo>
                  <a:pt x="8182" y="3322"/>
                </a:lnTo>
                <a:close/>
                <a:moveTo>
                  <a:pt x="9086" y="4763"/>
                </a:moveTo>
                <a:lnTo>
                  <a:pt x="9159" y="4788"/>
                </a:lnTo>
                <a:lnTo>
                  <a:pt x="9281" y="4885"/>
                </a:lnTo>
                <a:lnTo>
                  <a:pt x="9354" y="5007"/>
                </a:lnTo>
                <a:lnTo>
                  <a:pt x="9379" y="5081"/>
                </a:lnTo>
                <a:lnTo>
                  <a:pt x="9379" y="5154"/>
                </a:lnTo>
                <a:lnTo>
                  <a:pt x="9379" y="5227"/>
                </a:lnTo>
                <a:lnTo>
                  <a:pt x="9354" y="5301"/>
                </a:lnTo>
                <a:lnTo>
                  <a:pt x="9281" y="5423"/>
                </a:lnTo>
                <a:lnTo>
                  <a:pt x="9159" y="5520"/>
                </a:lnTo>
                <a:lnTo>
                  <a:pt x="9086" y="5545"/>
                </a:lnTo>
                <a:lnTo>
                  <a:pt x="8915" y="5545"/>
                </a:lnTo>
                <a:lnTo>
                  <a:pt x="8842" y="5520"/>
                </a:lnTo>
                <a:lnTo>
                  <a:pt x="8719" y="5423"/>
                </a:lnTo>
                <a:lnTo>
                  <a:pt x="8646" y="5301"/>
                </a:lnTo>
                <a:lnTo>
                  <a:pt x="8622" y="5227"/>
                </a:lnTo>
                <a:lnTo>
                  <a:pt x="8597" y="5154"/>
                </a:lnTo>
                <a:lnTo>
                  <a:pt x="8622" y="5081"/>
                </a:lnTo>
                <a:lnTo>
                  <a:pt x="8646" y="5007"/>
                </a:lnTo>
                <a:lnTo>
                  <a:pt x="8719" y="4885"/>
                </a:lnTo>
                <a:lnTo>
                  <a:pt x="8842" y="4788"/>
                </a:lnTo>
                <a:lnTo>
                  <a:pt x="8915" y="4763"/>
                </a:lnTo>
                <a:close/>
                <a:moveTo>
                  <a:pt x="2540" y="11309"/>
                </a:moveTo>
                <a:lnTo>
                  <a:pt x="2760" y="11675"/>
                </a:lnTo>
                <a:lnTo>
                  <a:pt x="3029" y="12041"/>
                </a:lnTo>
                <a:lnTo>
                  <a:pt x="3298" y="12408"/>
                </a:lnTo>
                <a:lnTo>
                  <a:pt x="3615" y="12750"/>
                </a:lnTo>
                <a:lnTo>
                  <a:pt x="3908" y="12994"/>
                </a:lnTo>
                <a:lnTo>
                  <a:pt x="4177" y="13238"/>
                </a:lnTo>
                <a:lnTo>
                  <a:pt x="3762" y="13482"/>
                </a:lnTo>
                <a:lnTo>
                  <a:pt x="3371" y="13678"/>
                </a:lnTo>
                <a:lnTo>
                  <a:pt x="3029" y="13824"/>
                </a:lnTo>
                <a:lnTo>
                  <a:pt x="2687" y="13922"/>
                </a:lnTo>
                <a:lnTo>
                  <a:pt x="2418" y="13995"/>
                </a:lnTo>
                <a:lnTo>
                  <a:pt x="2174" y="13995"/>
                </a:lnTo>
                <a:lnTo>
                  <a:pt x="2076" y="13971"/>
                </a:lnTo>
                <a:lnTo>
                  <a:pt x="1979" y="13946"/>
                </a:lnTo>
                <a:lnTo>
                  <a:pt x="1905" y="13897"/>
                </a:lnTo>
                <a:lnTo>
                  <a:pt x="1832" y="13849"/>
                </a:lnTo>
                <a:lnTo>
                  <a:pt x="1759" y="13775"/>
                </a:lnTo>
                <a:lnTo>
                  <a:pt x="1734" y="13678"/>
                </a:lnTo>
                <a:lnTo>
                  <a:pt x="1686" y="13580"/>
                </a:lnTo>
                <a:lnTo>
                  <a:pt x="1686" y="13482"/>
                </a:lnTo>
                <a:lnTo>
                  <a:pt x="1686" y="13214"/>
                </a:lnTo>
                <a:lnTo>
                  <a:pt x="1759" y="12921"/>
                </a:lnTo>
                <a:lnTo>
                  <a:pt x="1881" y="12554"/>
                </a:lnTo>
                <a:lnTo>
                  <a:pt x="2052" y="12188"/>
                </a:lnTo>
                <a:lnTo>
                  <a:pt x="2272" y="11748"/>
                </a:lnTo>
                <a:lnTo>
                  <a:pt x="2540" y="11309"/>
                </a:lnTo>
                <a:close/>
                <a:moveTo>
                  <a:pt x="15362" y="1"/>
                </a:moveTo>
                <a:lnTo>
                  <a:pt x="15094" y="25"/>
                </a:lnTo>
                <a:lnTo>
                  <a:pt x="14801" y="74"/>
                </a:lnTo>
                <a:lnTo>
                  <a:pt x="14483" y="172"/>
                </a:lnTo>
                <a:lnTo>
                  <a:pt x="14141" y="294"/>
                </a:lnTo>
                <a:lnTo>
                  <a:pt x="13775" y="440"/>
                </a:lnTo>
                <a:lnTo>
                  <a:pt x="13384" y="611"/>
                </a:lnTo>
                <a:lnTo>
                  <a:pt x="12993" y="831"/>
                </a:lnTo>
                <a:lnTo>
                  <a:pt x="12578" y="1051"/>
                </a:lnTo>
                <a:lnTo>
                  <a:pt x="11699" y="1613"/>
                </a:lnTo>
                <a:lnTo>
                  <a:pt x="10747" y="2272"/>
                </a:lnTo>
                <a:lnTo>
                  <a:pt x="10307" y="2101"/>
                </a:lnTo>
                <a:lnTo>
                  <a:pt x="9843" y="1955"/>
                </a:lnTo>
                <a:lnTo>
                  <a:pt x="9379" y="1857"/>
                </a:lnTo>
                <a:lnTo>
                  <a:pt x="8915" y="1784"/>
                </a:lnTo>
                <a:lnTo>
                  <a:pt x="8451" y="1735"/>
                </a:lnTo>
                <a:lnTo>
                  <a:pt x="7962" y="1735"/>
                </a:lnTo>
                <a:lnTo>
                  <a:pt x="7498" y="1784"/>
                </a:lnTo>
                <a:lnTo>
                  <a:pt x="7034" y="1832"/>
                </a:lnTo>
                <a:lnTo>
                  <a:pt x="6570" y="1930"/>
                </a:lnTo>
                <a:lnTo>
                  <a:pt x="6106" y="2077"/>
                </a:lnTo>
                <a:lnTo>
                  <a:pt x="5667" y="2248"/>
                </a:lnTo>
                <a:lnTo>
                  <a:pt x="5227" y="2443"/>
                </a:lnTo>
                <a:lnTo>
                  <a:pt x="4787" y="2687"/>
                </a:lnTo>
                <a:lnTo>
                  <a:pt x="4397" y="2980"/>
                </a:lnTo>
                <a:lnTo>
                  <a:pt x="4006" y="3273"/>
                </a:lnTo>
                <a:lnTo>
                  <a:pt x="3615" y="3615"/>
                </a:lnTo>
                <a:lnTo>
                  <a:pt x="3273" y="4006"/>
                </a:lnTo>
                <a:lnTo>
                  <a:pt x="2980" y="4397"/>
                </a:lnTo>
                <a:lnTo>
                  <a:pt x="2687" y="4788"/>
                </a:lnTo>
                <a:lnTo>
                  <a:pt x="2443" y="5227"/>
                </a:lnTo>
                <a:lnTo>
                  <a:pt x="2247" y="5667"/>
                </a:lnTo>
                <a:lnTo>
                  <a:pt x="2076" y="6107"/>
                </a:lnTo>
                <a:lnTo>
                  <a:pt x="1930" y="6571"/>
                </a:lnTo>
                <a:lnTo>
                  <a:pt x="1832" y="7035"/>
                </a:lnTo>
                <a:lnTo>
                  <a:pt x="1783" y="7499"/>
                </a:lnTo>
                <a:lnTo>
                  <a:pt x="1734" y="7963"/>
                </a:lnTo>
                <a:lnTo>
                  <a:pt x="1734" y="8451"/>
                </a:lnTo>
                <a:lnTo>
                  <a:pt x="1783" y="8915"/>
                </a:lnTo>
                <a:lnTo>
                  <a:pt x="1857" y="9379"/>
                </a:lnTo>
                <a:lnTo>
                  <a:pt x="1954" y="9843"/>
                </a:lnTo>
                <a:lnTo>
                  <a:pt x="2101" y="10307"/>
                </a:lnTo>
                <a:lnTo>
                  <a:pt x="2272" y="10747"/>
                </a:lnTo>
                <a:lnTo>
                  <a:pt x="1612" y="11699"/>
                </a:lnTo>
                <a:lnTo>
                  <a:pt x="1051" y="12579"/>
                </a:lnTo>
                <a:lnTo>
                  <a:pt x="831" y="12994"/>
                </a:lnTo>
                <a:lnTo>
                  <a:pt x="611" y="13385"/>
                </a:lnTo>
                <a:lnTo>
                  <a:pt x="440" y="13775"/>
                </a:lnTo>
                <a:lnTo>
                  <a:pt x="293" y="14142"/>
                </a:lnTo>
                <a:lnTo>
                  <a:pt x="171" y="14484"/>
                </a:lnTo>
                <a:lnTo>
                  <a:pt x="74" y="14801"/>
                </a:lnTo>
                <a:lnTo>
                  <a:pt x="25" y="15094"/>
                </a:lnTo>
                <a:lnTo>
                  <a:pt x="0" y="15363"/>
                </a:lnTo>
                <a:lnTo>
                  <a:pt x="0" y="15583"/>
                </a:lnTo>
                <a:lnTo>
                  <a:pt x="49" y="15802"/>
                </a:lnTo>
                <a:lnTo>
                  <a:pt x="123" y="15973"/>
                </a:lnTo>
                <a:lnTo>
                  <a:pt x="245" y="16120"/>
                </a:lnTo>
                <a:lnTo>
                  <a:pt x="342" y="16218"/>
                </a:lnTo>
                <a:lnTo>
                  <a:pt x="489" y="16291"/>
                </a:lnTo>
                <a:lnTo>
                  <a:pt x="635" y="16340"/>
                </a:lnTo>
                <a:lnTo>
                  <a:pt x="806" y="16364"/>
                </a:lnTo>
                <a:lnTo>
                  <a:pt x="1173" y="16364"/>
                </a:lnTo>
                <a:lnTo>
                  <a:pt x="1393" y="16315"/>
                </a:lnTo>
                <a:lnTo>
                  <a:pt x="1637" y="16267"/>
                </a:lnTo>
                <a:lnTo>
                  <a:pt x="2150" y="16120"/>
                </a:lnTo>
                <a:lnTo>
                  <a:pt x="2711" y="15876"/>
                </a:lnTo>
                <a:lnTo>
                  <a:pt x="3322" y="15583"/>
                </a:lnTo>
                <a:lnTo>
                  <a:pt x="3957" y="15192"/>
                </a:lnTo>
                <a:lnTo>
                  <a:pt x="4665" y="14752"/>
                </a:lnTo>
                <a:lnTo>
                  <a:pt x="5373" y="14264"/>
                </a:lnTo>
                <a:lnTo>
                  <a:pt x="6131" y="13702"/>
                </a:lnTo>
                <a:lnTo>
                  <a:pt x="6912" y="13092"/>
                </a:lnTo>
                <a:lnTo>
                  <a:pt x="7718" y="12432"/>
                </a:lnTo>
                <a:lnTo>
                  <a:pt x="8524" y="11724"/>
                </a:lnTo>
                <a:lnTo>
                  <a:pt x="9330" y="10967"/>
                </a:lnTo>
                <a:lnTo>
                  <a:pt x="10160" y="10161"/>
                </a:lnTo>
                <a:lnTo>
                  <a:pt x="10966" y="9330"/>
                </a:lnTo>
                <a:lnTo>
                  <a:pt x="11723" y="8524"/>
                </a:lnTo>
                <a:lnTo>
                  <a:pt x="12432" y="7718"/>
                </a:lnTo>
                <a:lnTo>
                  <a:pt x="13091" y="6912"/>
                </a:lnTo>
                <a:lnTo>
                  <a:pt x="13702" y="6131"/>
                </a:lnTo>
                <a:lnTo>
                  <a:pt x="14263" y="5374"/>
                </a:lnTo>
                <a:lnTo>
                  <a:pt x="14752" y="4666"/>
                </a:lnTo>
                <a:lnTo>
                  <a:pt x="15192" y="3957"/>
                </a:lnTo>
                <a:lnTo>
                  <a:pt x="15582" y="3322"/>
                </a:lnTo>
                <a:lnTo>
                  <a:pt x="15875" y="2712"/>
                </a:lnTo>
                <a:lnTo>
                  <a:pt x="16120" y="2150"/>
                </a:lnTo>
                <a:lnTo>
                  <a:pt x="16266" y="1637"/>
                </a:lnTo>
                <a:lnTo>
                  <a:pt x="16315" y="1393"/>
                </a:lnTo>
                <a:lnTo>
                  <a:pt x="16364" y="1173"/>
                </a:lnTo>
                <a:lnTo>
                  <a:pt x="16364" y="978"/>
                </a:lnTo>
                <a:lnTo>
                  <a:pt x="16364" y="807"/>
                </a:lnTo>
                <a:lnTo>
                  <a:pt x="16339" y="636"/>
                </a:lnTo>
                <a:lnTo>
                  <a:pt x="16291" y="489"/>
                </a:lnTo>
                <a:lnTo>
                  <a:pt x="16217" y="343"/>
                </a:lnTo>
                <a:lnTo>
                  <a:pt x="16120" y="245"/>
                </a:lnTo>
                <a:lnTo>
                  <a:pt x="15973" y="123"/>
                </a:lnTo>
                <a:lnTo>
                  <a:pt x="15802" y="50"/>
                </a:lnTo>
                <a:lnTo>
                  <a:pt x="15582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9" name="CustomShape 6"/>
          <p:cNvSpPr/>
          <p:nvPr/>
        </p:nvSpPr>
        <p:spPr>
          <a:xfrm rot="291000">
            <a:off x="5826600" y="2216160"/>
            <a:ext cx="848160" cy="848160"/>
          </a:xfrm>
          <a:custGeom>
            <a:avLst/>
            <a:gdLst/>
            <a:ahLst/>
            <a:cxnLst/>
            <a:rect l="l" t="t" r="r" b="b"/>
            <a:pathLst>
              <a:path w="17732" h="17733">
                <a:moveTo>
                  <a:pt x="13091" y="2712"/>
                </a:moveTo>
                <a:lnTo>
                  <a:pt x="13286" y="2736"/>
                </a:lnTo>
                <a:lnTo>
                  <a:pt x="13506" y="2785"/>
                </a:lnTo>
                <a:lnTo>
                  <a:pt x="13702" y="2858"/>
                </a:lnTo>
                <a:lnTo>
                  <a:pt x="13873" y="2956"/>
                </a:lnTo>
                <a:lnTo>
                  <a:pt x="14068" y="3054"/>
                </a:lnTo>
                <a:lnTo>
                  <a:pt x="14239" y="3176"/>
                </a:lnTo>
                <a:lnTo>
                  <a:pt x="14410" y="3323"/>
                </a:lnTo>
                <a:lnTo>
                  <a:pt x="14556" y="3493"/>
                </a:lnTo>
                <a:lnTo>
                  <a:pt x="14679" y="3664"/>
                </a:lnTo>
                <a:lnTo>
                  <a:pt x="14776" y="3860"/>
                </a:lnTo>
                <a:lnTo>
                  <a:pt x="14874" y="4031"/>
                </a:lnTo>
                <a:lnTo>
                  <a:pt x="14947" y="4226"/>
                </a:lnTo>
                <a:lnTo>
                  <a:pt x="14996" y="4446"/>
                </a:lnTo>
                <a:lnTo>
                  <a:pt x="15021" y="4641"/>
                </a:lnTo>
                <a:lnTo>
                  <a:pt x="15021" y="4861"/>
                </a:lnTo>
                <a:lnTo>
                  <a:pt x="15021" y="5057"/>
                </a:lnTo>
                <a:lnTo>
                  <a:pt x="14996" y="5252"/>
                </a:lnTo>
                <a:lnTo>
                  <a:pt x="14947" y="5472"/>
                </a:lnTo>
                <a:lnTo>
                  <a:pt x="14874" y="5667"/>
                </a:lnTo>
                <a:lnTo>
                  <a:pt x="14776" y="5838"/>
                </a:lnTo>
                <a:lnTo>
                  <a:pt x="14679" y="6033"/>
                </a:lnTo>
                <a:lnTo>
                  <a:pt x="14556" y="6204"/>
                </a:lnTo>
                <a:lnTo>
                  <a:pt x="14410" y="6375"/>
                </a:lnTo>
                <a:lnTo>
                  <a:pt x="13433" y="7328"/>
                </a:lnTo>
                <a:lnTo>
                  <a:pt x="13311" y="7426"/>
                </a:lnTo>
                <a:lnTo>
                  <a:pt x="13189" y="7499"/>
                </a:lnTo>
                <a:lnTo>
                  <a:pt x="13042" y="7548"/>
                </a:lnTo>
                <a:lnTo>
                  <a:pt x="12871" y="7572"/>
                </a:lnTo>
                <a:lnTo>
                  <a:pt x="12725" y="7548"/>
                </a:lnTo>
                <a:lnTo>
                  <a:pt x="12578" y="7499"/>
                </a:lnTo>
                <a:lnTo>
                  <a:pt x="12456" y="7426"/>
                </a:lnTo>
                <a:lnTo>
                  <a:pt x="12334" y="7328"/>
                </a:lnTo>
                <a:lnTo>
                  <a:pt x="10405" y="5398"/>
                </a:lnTo>
                <a:lnTo>
                  <a:pt x="10307" y="5276"/>
                </a:lnTo>
                <a:lnTo>
                  <a:pt x="10234" y="5154"/>
                </a:lnTo>
                <a:lnTo>
                  <a:pt x="10185" y="5008"/>
                </a:lnTo>
                <a:lnTo>
                  <a:pt x="10160" y="4861"/>
                </a:lnTo>
                <a:lnTo>
                  <a:pt x="10185" y="4690"/>
                </a:lnTo>
                <a:lnTo>
                  <a:pt x="10234" y="4544"/>
                </a:lnTo>
                <a:lnTo>
                  <a:pt x="10307" y="4422"/>
                </a:lnTo>
                <a:lnTo>
                  <a:pt x="10405" y="4299"/>
                </a:lnTo>
                <a:lnTo>
                  <a:pt x="11357" y="3323"/>
                </a:lnTo>
                <a:lnTo>
                  <a:pt x="11528" y="3176"/>
                </a:lnTo>
                <a:lnTo>
                  <a:pt x="11699" y="3054"/>
                </a:lnTo>
                <a:lnTo>
                  <a:pt x="11894" y="2956"/>
                </a:lnTo>
                <a:lnTo>
                  <a:pt x="12065" y="2858"/>
                </a:lnTo>
                <a:lnTo>
                  <a:pt x="12261" y="2785"/>
                </a:lnTo>
                <a:lnTo>
                  <a:pt x="12481" y="2736"/>
                </a:lnTo>
                <a:lnTo>
                  <a:pt x="12676" y="2712"/>
                </a:lnTo>
                <a:close/>
                <a:moveTo>
                  <a:pt x="8377" y="8867"/>
                </a:moveTo>
                <a:lnTo>
                  <a:pt x="8475" y="8891"/>
                </a:lnTo>
                <a:lnTo>
                  <a:pt x="8548" y="8915"/>
                </a:lnTo>
                <a:lnTo>
                  <a:pt x="8646" y="8964"/>
                </a:lnTo>
                <a:lnTo>
                  <a:pt x="8719" y="9013"/>
                </a:lnTo>
                <a:lnTo>
                  <a:pt x="8768" y="9086"/>
                </a:lnTo>
                <a:lnTo>
                  <a:pt x="8817" y="9184"/>
                </a:lnTo>
                <a:lnTo>
                  <a:pt x="8841" y="9257"/>
                </a:lnTo>
                <a:lnTo>
                  <a:pt x="8866" y="9355"/>
                </a:lnTo>
                <a:lnTo>
                  <a:pt x="8841" y="9453"/>
                </a:lnTo>
                <a:lnTo>
                  <a:pt x="8817" y="9550"/>
                </a:lnTo>
                <a:lnTo>
                  <a:pt x="8768" y="9624"/>
                </a:lnTo>
                <a:lnTo>
                  <a:pt x="8719" y="9697"/>
                </a:lnTo>
                <a:lnTo>
                  <a:pt x="6179" y="12237"/>
                </a:lnTo>
                <a:lnTo>
                  <a:pt x="6106" y="12310"/>
                </a:lnTo>
                <a:lnTo>
                  <a:pt x="6033" y="12359"/>
                </a:lnTo>
                <a:lnTo>
                  <a:pt x="5935" y="12383"/>
                </a:lnTo>
                <a:lnTo>
                  <a:pt x="5740" y="12383"/>
                </a:lnTo>
                <a:lnTo>
                  <a:pt x="5642" y="12359"/>
                </a:lnTo>
                <a:lnTo>
                  <a:pt x="5569" y="12310"/>
                </a:lnTo>
                <a:lnTo>
                  <a:pt x="5496" y="12237"/>
                </a:lnTo>
                <a:lnTo>
                  <a:pt x="5422" y="12164"/>
                </a:lnTo>
                <a:lnTo>
                  <a:pt x="5373" y="12090"/>
                </a:lnTo>
                <a:lnTo>
                  <a:pt x="5349" y="11993"/>
                </a:lnTo>
                <a:lnTo>
                  <a:pt x="5349" y="11895"/>
                </a:lnTo>
                <a:lnTo>
                  <a:pt x="5349" y="11797"/>
                </a:lnTo>
                <a:lnTo>
                  <a:pt x="5373" y="11700"/>
                </a:lnTo>
                <a:lnTo>
                  <a:pt x="5422" y="11626"/>
                </a:lnTo>
                <a:lnTo>
                  <a:pt x="5496" y="11553"/>
                </a:lnTo>
                <a:lnTo>
                  <a:pt x="8036" y="9013"/>
                </a:lnTo>
                <a:lnTo>
                  <a:pt x="8109" y="8964"/>
                </a:lnTo>
                <a:lnTo>
                  <a:pt x="8182" y="8915"/>
                </a:lnTo>
                <a:lnTo>
                  <a:pt x="8280" y="8891"/>
                </a:lnTo>
                <a:lnTo>
                  <a:pt x="8377" y="8867"/>
                </a:lnTo>
                <a:close/>
                <a:moveTo>
                  <a:pt x="14825" y="1"/>
                </a:moveTo>
                <a:lnTo>
                  <a:pt x="14288" y="25"/>
                </a:lnTo>
                <a:lnTo>
                  <a:pt x="13751" y="50"/>
                </a:lnTo>
                <a:lnTo>
                  <a:pt x="13213" y="123"/>
                </a:lnTo>
                <a:lnTo>
                  <a:pt x="12676" y="245"/>
                </a:lnTo>
                <a:lnTo>
                  <a:pt x="12163" y="367"/>
                </a:lnTo>
                <a:lnTo>
                  <a:pt x="11675" y="538"/>
                </a:lnTo>
                <a:lnTo>
                  <a:pt x="11235" y="758"/>
                </a:lnTo>
                <a:lnTo>
                  <a:pt x="11015" y="856"/>
                </a:lnTo>
                <a:lnTo>
                  <a:pt x="10844" y="1002"/>
                </a:lnTo>
                <a:lnTo>
                  <a:pt x="10649" y="1124"/>
                </a:lnTo>
                <a:lnTo>
                  <a:pt x="10502" y="1271"/>
                </a:lnTo>
                <a:lnTo>
                  <a:pt x="5544" y="6229"/>
                </a:lnTo>
                <a:lnTo>
                  <a:pt x="391" y="6229"/>
                </a:lnTo>
                <a:lnTo>
                  <a:pt x="245" y="6253"/>
                </a:lnTo>
                <a:lnTo>
                  <a:pt x="147" y="6278"/>
                </a:lnTo>
                <a:lnTo>
                  <a:pt x="49" y="6327"/>
                </a:lnTo>
                <a:lnTo>
                  <a:pt x="0" y="6400"/>
                </a:lnTo>
                <a:lnTo>
                  <a:pt x="0" y="6473"/>
                </a:lnTo>
                <a:lnTo>
                  <a:pt x="25" y="6571"/>
                </a:lnTo>
                <a:lnTo>
                  <a:pt x="74" y="6668"/>
                </a:lnTo>
                <a:lnTo>
                  <a:pt x="171" y="6791"/>
                </a:lnTo>
                <a:lnTo>
                  <a:pt x="2589" y="9184"/>
                </a:lnTo>
                <a:lnTo>
                  <a:pt x="2272" y="9502"/>
                </a:lnTo>
                <a:lnTo>
                  <a:pt x="953" y="9746"/>
                </a:lnTo>
                <a:lnTo>
                  <a:pt x="806" y="9795"/>
                </a:lnTo>
                <a:lnTo>
                  <a:pt x="684" y="9843"/>
                </a:lnTo>
                <a:lnTo>
                  <a:pt x="611" y="9941"/>
                </a:lnTo>
                <a:lnTo>
                  <a:pt x="562" y="10014"/>
                </a:lnTo>
                <a:lnTo>
                  <a:pt x="562" y="10112"/>
                </a:lnTo>
                <a:lnTo>
                  <a:pt x="586" y="10234"/>
                </a:lnTo>
                <a:lnTo>
                  <a:pt x="635" y="10332"/>
                </a:lnTo>
                <a:lnTo>
                  <a:pt x="733" y="10454"/>
                </a:lnTo>
                <a:lnTo>
                  <a:pt x="7278" y="16999"/>
                </a:lnTo>
                <a:lnTo>
                  <a:pt x="7401" y="17097"/>
                </a:lnTo>
                <a:lnTo>
                  <a:pt x="7498" y="17146"/>
                </a:lnTo>
                <a:lnTo>
                  <a:pt x="7620" y="17170"/>
                </a:lnTo>
                <a:lnTo>
                  <a:pt x="7718" y="17170"/>
                </a:lnTo>
                <a:lnTo>
                  <a:pt x="7791" y="17122"/>
                </a:lnTo>
                <a:lnTo>
                  <a:pt x="7889" y="17048"/>
                </a:lnTo>
                <a:lnTo>
                  <a:pt x="7938" y="16926"/>
                </a:lnTo>
                <a:lnTo>
                  <a:pt x="7987" y="16780"/>
                </a:lnTo>
                <a:lnTo>
                  <a:pt x="8231" y="15461"/>
                </a:lnTo>
                <a:lnTo>
                  <a:pt x="8548" y="15143"/>
                </a:lnTo>
                <a:lnTo>
                  <a:pt x="10942" y="17561"/>
                </a:lnTo>
                <a:lnTo>
                  <a:pt x="11064" y="17659"/>
                </a:lnTo>
                <a:lnTo>
                  <a:pt x="11162" y="17708"/>
                </a:lnTo>
                <a:lnTo>
                  <a:pt x="11259" y="17732"/>
                </a:lnTo>
                <a:lnTo>
                  <a:pt x="11333" y="17732"/>
                </a:lnTo>
                <a:lnTo>
                  <a:pt x="11406" y="17683"/>
                </a:lnTo>
                <a:lnTo>
                  <a:pt x="11455" y="17586"/>
                </a:lnTo>
                <a:lnTo>
                  <a:pt x="11479" y="17488"/>
                </a:lnTo>
                <a:lnTo>
                  <a:pt x="11504" y="17341"/>
                </a:lnTo>
                <a:lnTo>
                  <a:pt x="11504" y="12188"/>
                </a:lnTo>
                <a:lnTo>
                  <a:pt x="16461" y="7230"/>
                </a:lnTo>
                <a:lnTo>
                  <a:pt x="16608" y="7084"/>
                </a:lnTo>
                <a:lnTo>
                  <a:pt x="16730" y="6888"/>
                </a:lnTo>
                <a:lnTo>
                  <a:pt x="16877" y="6693"/>
                </a:lnTo>
                <a:lnTo>
                  <a:pt x="16974" y="6498"/>
                </a:lnTo>
                <a:lnTo>
                  <a:pt x="17194" y="6058"/>
                </a:lnTo>
                <a:lnTo>
                  <a:pt x="17365" y="5569"/>
                </a:lnTo>
                <a:lnTo>
                  <a:pt x="17487" y="5057"/>
                </a:lnTo>
                <a:lnTo>
                  <a:pt x="17609" y="4519"/>
                </a:lnTo>
                <a:lnTo>
                  <a:pt x="17683" y="3982"/>
                </a:lnTo>
                <a:lnTo>
                  <a:pt x="17707" y="3445"/>
                </a:lnTo>
                <a:lnTo>
                  <a:pt x="17731" y="2907"/>
                </a:lnTo>
                <a:lnTo>
                  <a:pt x="17731" y="2419"/>
                </a:lnTo>
                <a:lnTo>
                  <a:pt x="17707" y="1955"/>
                </a:lnTo>
                <a:lnTo>
                  <a:pt x="17658" y="1515"/>
                </a:lnTo>
                <a:lnTo>
                  <a:pt x="17585" y="1149"/>
                </a:lnTo>
                <a:lnTo>
                  <a:pt x="17512" y="831"/>
                </a:lnTo>
                <a:lnTo>
                  <a:pt x="17414" y="587"/>
                </a:lnTo>
                <a:lnTo>
                  <a:pt x="17341" y="489"/>
                </a:lnTo>
                <a:lnTo>
                  <a:pt x="17292" y="441"/>
                </a:lnTo>
                <a:lnTo>
                  <a:pt x="17243" y="392"/>
                </a:lnTo>
                <a:lnTo>
                  <a:pt x="17145" y="318"/>
                </a:lnTo>
                <a:lnTo>
                  <a:pt x="16901" y="221"/>
                </a:lnTo>
                <a:lnTo>
                  <a:pt x="16584" y="148"/>
                </a:lnTo>
                <a:lnTo>
                  <a:pt x="16217" y="74"/>
                </a:lnTo>
                <a:lnTo>
                  <a:pt x="15778" y="25"/>
                </a:lnTo>
                <a:lnTo>
                  <a:pt x="15314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0" name="CustomShape 7"/>
          <p:cNvSpPr/>
          <p:nvPr/>
        </p:nvSpPr>
        <p:spPr>
          <a:xfrm rot="291000">
            <a:off x="5853240" y="2846520"/>
            <a:ext cx="140040" cy="140040"/>
          </a:xfrm>
          <a:custGeom>
            <a:avLst/>
            <a:gdLst/>
            <a:ahLst/>
            <a:cxnLst/>
            <a:rect l="l" t="t" r="r" b="b"/>
            <a:pathLst>
              <a:path w="2932" h="2932">
                <a:moveTo>
                  <a:pt x="2028" y="1"/>
                </a:moveTo>
                <a:lnTo>
                  <a:pt x="1857" y="25"/>
                </a:lnTo>
                <a:lnTo>
                  <a:pt x="1686" y="74"/>
                </a:lnTo>
                <a:lnTo>
                  <a:pt x="1515" y="147"/>
                </a:lnTo>
                <a:lnTo>
                  <a:pt x="1369" y="269"/>
                </a:lnTo>
                <a:lnTo>
                  <a:pt x="1222" y="489"/>
                </a:lnTo>
                <a:lnTo>
                  <a:pt x="1002" y="831"/>
                </a:lnTo>
                <a:lnTo>
                  <a:pt x="563" y="1735"/>
                </a:lnTo>
                <a:lnTo>
                  <a:pt x="172" y="2565"/>
                </a:lnTo>
                <a:lnTo>
                  <a:pt x="1" y="2932"/>
                </a:lnTo>
                <a:lnTo>
                  <a:pt x="1" y="2932"/>
                </a:lnTo>
                <a:lnTo>
                  <a:pt x="367" y="2761"/>
                </a:lnTo>
                <a:lnTo>
                  <a:pt x="1198" y="2370"/>
                </a:lnTo>
                <a:lnTo>
                  <a:pt x="2101" y="1930"/>
                </a:lnTo>
                <a:lnTo>
                  <a:pt x="2443" y="1710"/>
                </a:lnTo>
                <a:lnTo>
                  <a:pt x="2663" y="1564"/>
                </a:lnTo>
                <a:lnTo>
                  <a:pt x="2785" y="1417"/>
                </a:lnTo>
                <a:lnTo>
                  <a:pt x="2858" y="1246"/>
                </a:lnTo>
                <a:lnTo>
                  <a:pt x="2907" y="1075"/>
                </a:lnTo>
                <a:lnTo>
                  <a:pt x="2932" y="904"/>
                </a:lnTo>
                <a:lnTo>
                  <a:pt x="2907" y="733"/>
                </a:lnTo>
                <a:lnTo>
                  <a:pt x="2858" y="562"/>
                </a:lnTo>
                <a:lnTo>
                  <a:pt x="2785" y="416"/>
                </a:lnTo>
                <a:lnTo>
                  <a:pt x="2663" y="269"/>
                </a:lnTo>
                <a:lnTo>
                  <a:pt x="2517" y="147"/>
                </a:lnTo>
                <a:lnTo>
                  <a:pt x="2370" y="74"/>
                </a:lnTo>
                <a:lnTo>
                  <a:pt x="2199" y="25"/>
                </a:lnTo>
                <a:lnTo>
                  <a:pt x="2028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1" name="CustomShape 8"/>
          <p:cNvSpPr/>
          <p:nvPr/>
        </p:nvSpPr>
        <p:spPr>
          <a:xfrm rot="291000">
            <a:off x="5957280" y="2935440"/>
            <a:ext cx="89640" cy="89640"/>
          </a:xfrm>
          <a:custGeom>
            <a:avLst/>
            <a:gdLst/>
            <a:ahLst/>
            <a:cxnLst/>
            <a:rect l="l" t="t" r="r" b="b"/>
            <a:pathLst>
              <a:path w="1881" h="1881">
                <a:moveTo>
                  <a:pt x="1124" y="0"/>
                </a:moveTo>
                <a:lnTo>
                  <a:pt x="977" y="25"/>
                </a:lnTo>
                <a:lnTo>
                  <a:pt x="831" y="74"/>
                </a:lnTo>
                <a:lnTo>
                  <a:pt x="709" y="147"/>
                </a:lnTo>
                <a:lnTo>
                  <a:pt x="586" y="245"/>
                </a:lnTo>
                <a:lnTo>
                  <a:pt x="464" y="391"/>
                </a:lnTo>
                <a:lnTo>
                  <a:pt x="367" y="611"/>
                </a:lnTo>
                <a:lnTo>
                  <a:pt x="269" y="880"/>
                </a:lnTo>
                <a:lnTo>
                  <a:pt x="171" y="1173"/>
                </a:lnTo>
                <a:lnTo>
                  <a:pt x="49" y="1686"/>
                </a:lnTo>
                <a:lnTo>
                  <a:pt x="0" y="1881"/>
                </a:lnTo>
                <a:lnTo>
                  <a:pt x="0" y="1881"/>
                </a:lnTo>
                <a:lnTo>
                  <a:pt x="220" y="1857"/>
                </a:lnTo>
                <a:lnTo>
                  <a:pt x="733" y="1710"/>
                </a:lnTo>
                <a:lnTo>
                  <a:pt x="1002" y="1637"/>
                </a:lnTo>
                <a:lnTo>
                  <a:pt x="1270" y="1539"/>
                </a:lnTo>
                <a:lnTo>
                  <a:pt x="1515" y="1417"/>
                </a:lnTo>
                <a:lnTo>
                  <a:pt x="1661" y="1319"/>
                </a:lnTo>
                <a:lnTo>
                  <a:pt x="1759" y="1197"/>
                </a:lnTo>
                <a:lnTo>
                  <a:pt x="1832" y="1051"/>
                </a:lnTo>
                <a:lnTo>
                  <a:pt x="1881" y="928"/>
                </a:lnTo>
                <a:lnTo>
                  <a:pt x="1881" y="782"/>
                </a:lnTo>
                <a:lnTo>
                  <a:pt x="1881" y="635"/>
                </a:lnTo>
                <a:lnTo>
                  <a:pt x="1832" y="489"/>
                </a:lnTo>
                <a:lnTo>
                  <a:pt x="1759" y="367"/>
                </a:lnTo>
                <a:lnTo>
                  <a:pt x="1661" y="245"/>
                </a:lnTo>
                <a:lnTo>
                  <a:pt x="1539" y="147"/>
                </a:lnTo>
                <a:lnTo>
                  <a:pt x="1417" y="74"/>
                </a:lnTo>
                <a:lnTo>
                  <a:pt x="1270" y="25"/>
                </a:lnTo>
                <a:lnTo>
                  <a:pt x="1124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2" name="CustomShape 9"/>
          <p:cNvSpPr/>
          <p:nvPr/>
        </p:nvSpPr>
        <p:spPr>
          <a:xfrm rot="291000">
            <a:off x="5829480" y="2783880"/>
            <a:ext cx="89640" cy="89640"/>
          </a:xfrm>
          <a:custGeom>
            <a:avLst/>
            <a:gdLst/>
            <a:ahLst/>
            <a:cxnLst/>
            <a:rect l="l" t="t" r="r" b="b"/>
            <a:pathLst>
              <a:path w="1882" h="1882">
                <a:moveTo>
                  <a:pt x="953" y="1"/>
                </a:moveTo>
                <a:lnTo>
                  <a:pt x="831" y="49"/>
                </a:lnTo>
                <a:lnTo>
                  <a:pt x="684" y="123"/>
                </a:lnTo>
                <a:lnTo>
                  <a:pt x="562" y="220"/>
                </a:lnTo>
                <a:lnTo>
                  <a:pt x="465" y="367"/>
                </a:lnTo>
                <a:lnTo>
                  <a:pt x="342" y="611"/>
                </a:lnTo>
                <a:lnTo>
                  <a:pt x="245" y="880"/>
                </a:lnTo>
                <a:lnTo>
                  <a:pt x="171" y="1148"/>
                </a:lnTo>
                <a:lnTo>
                  <a:pt x="25" y="1661"/>
                </a:lnTo>
                <a:lnTo>
                  <a:pt x="1" y="1881"/>
                </a:lnTo>
                <a:lnTo>
                  <a:pt x="196" y="1832"/>
                </a:lnTo>
                <a:lnTo>
                  <a:pt x="709" y="1710"/>
                </a:lnTo>
                <a:lnTo>
                  <a:pt x="1002" y="1613"/>
                </a:lnTo>
                <a:lnTo>
                  <a:pt x="1271" y="1515"/>
                </a:lnTo>
                <a:lnTo>
                  <a:pt x="1490" y="1417"/>
                </a:lnTo>
                <a:lnTo>
                  <a:pt x="1637" y="1295"/>
                </a:lnTo>
                <a:lnTo>
                  <a:pt x="1735" y="1173"/>
                </a:lnTo>
                <a:lnTo>
                  <a:pt x="1808" y="1051"/>
                </a:lnTo>
                <a:lnTo>
                  <a:pt x="1857" y="904"/>
                </a:lnTo>
                <a:lnTo>
                  <a:pt x="1881" y="758"/>
                </a:lnTo>
                <a:lnTo>
                  <a:pt x="1857" y="611"/>
                </a:lnTo>
                <a:lnTo>
                  <a:pt x="1808" y="465"/>
                </a:lnTo>
                <a:lnTo>
                  <a:pt x="1735" y="343"/>
                </a:lnTo>
                <a:lnTo>
                  <a:pt x="1637" y="220"/>
                </a:lnTo>
                <a:lnTo>
                  <a:pt x="1515" y="123"/>
                </a:lnTo>
                <a:lnTo>
                  <a:pt x="1393" y="49"/>
                </a:lnTo>
                <a:lnTo>
                  <a:pt x="1246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3" name="CustomShape 10"/>
          <p:cNvSpPr/>
          <p:nvPr/>
        </p:nvSpPr>
        <p:spPr>
          <a:xfrm rot="2466600">
            <a:off x="5819760" y="1025640"/>
            <a:ext cx="416160" cy="39744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4" name="CustomShape 11"/>
          <p:cNvSpPr/>
          <p:nvPr/>
        </p:nvSpPr>
        <p:spPr>
          <a:xfrm rot="19990800">
            <a:off x="6428880" y="1275840"/>
            <a:ext cx="299520" cy="28584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5" name="CustomShape 12"/>
          <p:cNvSpPr/>
          <p:nvPr/>
        </p:nvSpPr>
        <p:spPr>
          <a:xfrm rot="2926200">
            <a:off x="8246520" y="1503000"/>
            <a:ext cx="224280" cy="21384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6" name="CustomShape 13"/>
          <p:cNvSpPr/>
          <p:nvPr/>
        </p:nvSpPr>
        <p:spPr>
          <a:xfrm rot="19990800">
            <a:off x="8201880" y="284400"/>
            <a:ext cx="201960" cy="19260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7" name="TextShape 14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20C3FEFF-366D-47DA-BF5A-9A7F9C5A1C2B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17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58D69-BF91-43B9-A3F9-8DA078988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2373EF-BA3F-4A37-A249-5348ED686BB6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6BA07D-463E-4CE4-B29E-E73A2A69D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860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TextShape 1"/>
          <p:cNvSpPr txBox="1"/>
          <p:nvPr/>
        </p:nvSpPr>
        <p:spPr>
          <a:xfrm>
            <a:off x="921960" y="2837520"/>
            <a:ext cx="3543120" cy="158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White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color of milk and fresh snow, the color produced by the combination of all the colors of the visible spectrum.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9" name="TextShape 2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5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You can also </a:t>
            </a:r>
            <a:r>
              <a:rPr lang="en-US" sz="58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split</a:t>
            </a:r>
            <a:r>
              <a:rPr lang="en-US" sz="5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 your content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0" name="TextShape 3"/>
          <p:cNvSpPr txBox="1"/>
          <p:nvPr/>
        </p:nvSpPr>
        <p:spPr>
          <a:xfrm>
            <a:off x="4678560" y="2837520"/>
            <a:ext cx="3543120" cy="158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Black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color of coal, ebony, and of outer space. It is the darkest color, the result of the absence of or complete absorption of light.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1" name="TextShape 4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402465E1-8F0A-4A99-A82A-9BFC5C6F7CB9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19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2" name="CustomShape 5"/>
          <p:cNvSpPr/>
          <p:nvPr/>
        </p:nvSpPr>
        <p:spPr>
          <a:xfrm>
            <a:off x="8055000" y="292680"/>
            <a:ext cx="795960" cy="795960"/>
          </a:xfrm>
          <a:custGeom>
            <a:avLst/>
            <a:gdLst/>
            <a:ahLst/>
            <a:cxnLst/>
            <a:rect l="l" t="t" r="r" b="b"/>
            <a:pathLst>
              <a:path w="16072" h="16071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TextShape 1"/>
          <p:cNvSpPr txBox="1"/>
          <p:nvPr/>
        </p:nvSpPr>
        <p:spPr>
          <a:xfrm>
            <a:off x="685800" y="1507320"/>
            <a:ext cx="659340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9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Hello!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8" name="TextShape 2"/>
          <p:cNvSpPr txBox="1"/>
          <p:nvPr/>
        </p:nvSpPr>
        <p:spPr>
          <a:xfrm>
            <a:off x="685800" y="2859840"/>
            <a:ext cx="6593400" cy="1930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 am Joao Paulo Furtado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https://www.linkedin.com/in/jonit-dev/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9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EACDF90A-882B-4118-90B7-18454F41E72E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390" name="Picture 389"/>
          <p:cNvPicPr/>
          <p:nvPr/>
        </p:nvPicPr>
        <p:blipFill>
          <a:blip r:embed="rId2"/>
          <a:stretch/>
        </p:blipFill>
        <p:spPr>
          <a:xfrm>
            <a:off x="7863840" y="91440"/>
            <a:ext cx="1188720" cy="1287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TextShape 1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5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In </a:t>
            </a:r>
            <a:r>
              <a:rPr lang="en-US" sz="58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two</a:t>
            </a:r>
            <a:r>
              <a:rPr lang="en-US" sz="5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 or </a:t>
            </a:r>
            <a:r>
              <a:rPr lang="en-US" sz="58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three</a:t>
            </a:r>
            <a:r>
              <a:rPr lang="en-US" sz="5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 columns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4" name="TextShape 2"/>
          <p:cNvSpPr txBox="1"/>
          <p:nvPr/>
        </p:nvSpPr>
        <p:spPr>
          <a:xfrm>
            <a:off x="921960" y="2803680"/>
            <a:ext cx="2331720" cy="2045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Yellow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color of gold, butter and ripe lemons. In the spectrum of visible light, yellow is found between green and orange.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5" name="TextShape 3"/>
          <p:cNvSpPr txBox="1"/>
          <p:nvPr/>
        </p:nvSpPr>
        <p:spPr>
          <a:xfrm>
            <a:off x="3373920" y="2803680"/>
            <a:ext cx="2331720" cy="2045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Blue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colour of the clear sky and the deep sea. It is located between violet and green on the optical spectrum.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6" name="TextShape 4"/>
          <p:cNvSpPr txBox="1"/>
          <p:nvPr/>
        </p:nvSpPr>
        <p:spPr>
          <a:xfrm>
            <a:off x="5825520" y="2803680"/>
            <a:ext cx="2331720" cy="2045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Red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color of blood, and because of this it has historically been associated with sacrifice, danger and courage. 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7" name="TextShape 5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CA3BE453-8EA9-42EF-9953-05E9DE8345E3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20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8" name="CustomShape 6"/>
          <p:cNvSpPr/>
          <p:nvPr/>
        </p:nvSpPr>
        <p:spPr>
          <a:xfrm>
            <a:off x="8055000" y="292680"/>
            <a:ext cx="795960" cy="795960"/>
          </a:xfrm>
          <a:custGeom>
            <a:avLst/>
            <a:gdLst/>
            <a:ahLst/>
            <a:cxnLst/>
            <a:rect l="l" t="t" r="r" b="b"/>
            <a:pathLst>
              <a:path w="16072" h="16071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TextShape 1"/>
          <p:cNvSpPr txBox="1"/>
          <p:nvPr/>
        </p:nvSpPr>
        <p:spPr>
          <a:xfrm>
            <a:off x="921960" y="891720"/>
            <a:ext cx="38707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A picture is worth a </a:t>
            </a: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thousand</a:t>
            </a: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 words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0" name="TextShape 2"/>
          <p:cNvSpPr txBox="1"/>
          <p:nvPr/>
        </p:nvSpPr>
        <p:spPr>
          <a:xfrm>
            <a:off x="921960" y="2769480"/>
            <a:ext cx="3870720" cy="1482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A complex idea can be conveyed with just a single still image, namely making it possible to absorb large amounts of data quickly.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1" name="Google Shape;155;p21"/>
          <p:cNvPicPr/>
          <p:nvPr/>
        </p:nvPicPr>
        <p:blipFill>
          <a:blip r:embed="rId2"/>
          <a:srcRect l="16645" r="16653"/>
          <a:stretch/>
        </p:blipFill>
        <p:spPr>
          <a:xfrm>
            <a:off x="4957200" y="891720"/>
            <a:ext cx="3359880" cy="3359880"/>
          </a:xfrm>
          <a:prstGeom prst="rect">
            <a:avLst/>
          </a:prstGeom>
          <a:ln>
            <a:noFill/>
          </a:ln>
        </p:spPr>
      </p:pic>
      <p:sp>
        <p:nvSpPr>
          <p:cNvPr id="452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6354077F-B10B-4E10-8D19-E50916BFD5C3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21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3" name="CustomShape 4"/>
          <p:cNvSpPr/>
          <p:nvPr/>
        </p:nvSpPr>
        <p:spPr>
          <a:xfrm>
            <a:off x="8120160" y="370800"/>
            <a:ext cx="729720" cy="641520"/>
          </a:xfrm>
          <a:custGeom>
            <a:avLst/>
            <a:gdLst/>
            <a:ahLst/>
            <a:cxnLst/>
            <a:rect l="l" t="t" r="r" b="b"/>
            <a:pathLst>
              <a:path w="17000" h="14948">
                <a:moveTo>
                  <a:pt x="16022" y="978"/>
                </a:moveTo>
                <a:lnTo>
                  <a:pt x="16022" y="13971"/>
                </a:lnTo>
                <a:lnTo>
                  <a:pt x="978" y="13971"/>
                </a:lnTo>
                <a:lnTo>
                  <a:pt x="978" y="978"/>
                </a:lnTo>
                <a:close/>
                <a:moveTo>
                  <a:pt x="782" y="1"/>
                </a:moveTo>
                <a:lnTo>
                  <a:pt x="636" y="25"/>
                </a:lnTo>
                <a:lnTo>
                  <a:pt x="489" y="74"/>
                </a:lnTo>
                <a:lnTo>
                  <a:pt x="343" y="147"/>
                </a:lnTo>
                <a:lnTo>
                  <a:pt x="221" y="245"/>
                </a:lnTo>
                <a:lnTo>
                  <a:pt x="123" y="343"/>
                </a:lnTo>
                <a:lnTo>
                  <a:pt x="74" y="489"/>
                </a:lnTo>
                <a:lnTo>
                  <a:pt x="25" y="636"/>
                </a:lnTo>
                <a:lnTo>
                  <a:pt x="1" y="782"/>
                </a:lnTo>
                <a:lnTo>
                  <a:pt x="1" y="14166"/>
                </a:lnTo>
                <a:lnTo>
                  <a:pt x="25" y="14313"/>
                </a:lnTo>
                <a:lnTo>
                  <a:pt x="74" y="14459"/>
                </a:lnTo>
                <a:lnTo>
                  <a:pt x="123" y="14606"/>
                </a:lnTo>
                <a:lnTo>
                  <a:pt x="221" y="14703"/>
                </a:lnTo>
                <a:lnTo>
                  <a:pt x="343" y="14801"/>
                </a:lnTo>
                <a:lnTo>
                  <a:pt x="489" y="14874"/>
                </a:lnTo>
                <a:lnTo>
                  <a:pt x="636" y="14923"/>
                </a:lnTo>
                <a:lnTo>
                  <a:pt x="782" y="14948"/>
                </a:lnTo>
                <a:lnTo>
                  <a:pt x="16218" y="14948"/>
                </a:lnTo>
                <a:lnTo>
                  <a:pt x="16364" y="14923"/>
                </a:lnTo>
                <a:lnTo>
                  <a:pt x="16511" y="14874"/>
                </a:lnTo>
                <a:lnTo>
                  <a:pt x="16657" y="14801"/>
                </a:lnTo>
                <a:lnTo>
                  <a:pt x="16779" y="14703"/>
                </a:lnTo>
                <a:lnTo>
                  <a:pt x="16877" y="14606"/>
                </a:lnTo>
                <a:lnTo>
                  <a:pt x="16926" y="14459"/>
                </a:lnTo>
                <a:lnTo>
                  <a:pt x="16975" y="14313"/>
                </a:lnTo>
                <a:lnTo>
                  <a:pt x="16999" y="14166"/>
                </a:lnTo>
                <a:lnTo>
                  <a:pt x="16999" y="782"/>
                </a:lnTo>
                <a:lnTo>
                  <a:pt x="16975" y="636"/>
                </a:lnTo>
                <a:lnTo>
                  <a:pt x="16926" y="489"/>
                </a:lnTo>
                <a:lnTo>
                  <a:pt x="16877" y="343"/>
                </a:lnTo>
                <a:lnTo>
                  <a:pt x="16779" y="245"/>
                </a:lnTo>
                <a:lnTo>
                  <a:pt x="16657" y="147"/>
                </a:lnTo>
                <a:lnTo>
                  <a:pt x="16511" y="74"/>
                </a:lnTo>
                <a:lnTo>
                  <a:pt x="16364" y="25"/>
                </a:lnTo>
                <a:lnTo>
                  <a:pt x="1621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4" name="CustomShape 5"/>
          <p:cNvSpPr/>
          <p:nvPr/>
        </p:nvSpPr>
        <p:spPr>
          <a:xfrm>
            <a:off x="8183160" y="433800"/>
            <a:ext cx="603720" cy="515520"/>
          </a:xfrm>
          <a:custGeom>
            <a:avLst/>
            <a:gdLst/>
            <a:ahLst/>
            <a:cxnLst/>
            <a:rect l="l" t="t" r="r" b="b"/>
            <a:pathLst>
              <a:path w="14068" h="12017">
                <a:moveTo>
                  <a:pt x="10111" y="1563"/>
                </a:moveTo>
                <a:lnTo>
                  <a:pt x="10307" y="1588"/>
                </a:lnTo>
                <a:lnTo>
                  <a:pt x="10502" y="1612"/>
                </a:lnTo>
                <a:lnTo>
                  <a:pt x="10697" y="1661"/>
                </a:lnTo>
                <a:lnTo>
                  <a:pt x="10868" y="1734"/>
                </a:lnTo>
                <a:lnTo>
                  <a:pt x="11039" y="1807"/>
                </a:lnTo>
                <a:lnTo>
                  <a:pt x="11186" y="1905"/>
                </a:lnTo>
                <a:lnTo>
                  <a:pt x="11357" y="2027"/>
                </a:lnTo>
                <a:lnTo>
                  <a:pt x="11479" y="2149"/>
                </a:lnTo>
                <a:lnTo>
                  <a:pt x="11625" y="2271"/>
                </a:lnTo>
                <a:lnTo>
                  <a:pt x="11723" y="2442"/>
                </a:lnTo>
                <a:lnTo>
                  <a:pt x="11821" y="2589"/>
                </a:lnTo>
                <a:lnTo>
                  <a:pt x="11894" y="2760"/>
                </a:lnTo>
                <a:lnTo>
                  <a:pt x="11967" y="2955"/>
                </a:lnTo>
                <a:lnTo>
                  <a:pt x="12016" y="3126"/>
                </a:lnTo>
                <a:lnTo>
                  <a:pt x="12041" y="3322"/>
                </a:lnTo>
                <a:lnTo>
                  <a:pt x="12065" y="3517"/>
                </a:lnTo>
                <a:lnTo>
                  <a:pt x="12041" y="3737"/>
                </a:lnTo>
                <a:lnTo>
                  <a:pt x="12016" y="3908"/>
                </a:lnTo>
                <a:lnTo>
                  <a:pt x="11967" y="4103"/>
                </a:lnTo>
                <a:lnTo>
                  <a:pt x="11894" y="4274"/>
                </a:lnTo>
                <a:lnTo>
                  <a:pt x="11821" y="4445"/>
                </a:lnTo>
                <a:lnTo>
                  <a:pt x="11723" y="4616"/>
                </a:lnTo>
                <a:lnTo>
                  <a:pt x="11625" y="4763"/>
                </a:lnTo>
                <a:lnTo>
                  <a:pt x="11479" y="4909"/>
                </a:lnTo>
                <a:lnTo>
                  <a:pt x="11357" y="5031"/>
                </a:lnTo>
                <a:lnTo>
                  <a:pt x="11186" y="5153"/>
                </a:lnTo>
                <a:lnTo>
                  <a:pt x="11039" y="5251"/>
                </a:lnTo>
                <a:lnTo>
                  <a:pt x="10868" y="5324"/>
                </a:lnTo>
                <a:lnTo>
                  <a:pt x="10697" y="5398"/>
                </a:lnTo>
                <a:lnTo>
                  <a:pt x="10502" y="5446"/>
                </a:lnTo>
                <a:lnTo>
                  <a:pt x="10307" y="5471"/>
                </a:lnTo>
                <a:lnTo>
                  <a:pt x="9916" y="5471"/>
                </a:lnTo>
                <a:lnTo>
                  <a:pt x="9720" y="5446"/>
                </a:lnTo>
                <a:lnTo>
                  <a:pt x="9525" y="5398"/>
                </a:lnTo>
                <a:lnTo>
                  <a:pt x="9354" y="5324"/>
                </a:lnTo>
                <a:lnTo>
                  <a:pt x="9183" y="5251"/>
                </a:lnTo>
                <a:lnTo>
                  <a:pt x="9012" y="5153"/>
                </a:lnTo>
                <a:lnTo>
                  <a:pt x="8866" y="5031"/>
                </a:lnTo>
                <a:lnTo>
                  <a:pt x="8719" y="4909"/>
                </a:lnTo>
                <a:lnTo>
                  <a:pt x="8597" y="4763"/>
                </a:lnTo>
                <a:lnTo>
                  <a:pt x="8475" y="4616"/>
                </a:lnTo>
                <a:lnTo>
                  <a:pt x="8377" y="4445"/>
                </a:lnTo>
                <a:lnTo>
                  <a:pt x="8304" y="4274"/>
                </a:lnTo>
                <a:lnTo>
                  <a:pt x="8231" y="4103"/>
                </a:lnTo>
                <a:lnTo>
                  <a:pt x="8182" y="3908"/>
                </a:lnTo>
                <a:lnTo>
                  <a:pt x="8157" y="3737"/>
                </a:lnTo>
                <a:lnTo>
                  <a:pt x="8157" y="3517"/>
                </a:lnTo>
                <a:lnTo>
                  <a:pt x="8157" y="3322"/>
                </a:lnTo>
                <a:lnTo>
                  <a:pt x="8182" y="3126"/>
                </a:lnTo>
                <a:lnTo>
                  <a:pt x="8231" y="2955"/>
                </a:lnTo>
                <a:lnTo>
                  <a:pt x="8304" y="2760"/>
                </a:lnTo>
                <a:lnTo>
                  <a:pt x="8377" y="2589"/>
                </a:lnTo>
                <a:lnTo>
                  <a:pt x="8475" y="2442"/>
                </a:lnTo>
                <a:lnTo>
                  <a:pt x="8597" y="2271"/>
                </a:lnTo>
                <a:lnTo>
                  <a:pt x="8719" y="2149"/>
                </a:lnTo>
                <a:lnTo>
                  <a:pt x="8866" y="2027"/>
                </a:lnTo>
                <a:lnTo>
                  <a:pt x="9012" y="1905"/>
                </a:lnTo>
                <a:lnTo>
                  <a:pt x="9183" y="1807"/>
                </a:lnTo>
                <a:lnTo>
                  <a:pt x="9354" y="1734"/>
                </a:lnTo>
                <a:lnTo>
                  <a:pt x="9525" y="1661"/>
                </a:lnTo>
                <a:lnTo>
                  <a:pt x="9720" y="1612"/>
                </a:lnTo>
                <a:lnTo>
                  <a:pt x="9916" y="1588"/>
                </a:lnTo>
                <a:lnTo>
                  <a:pt x="10111" y="1563"/>
                </a:lnTo>
                <a:close/>
                <a:moveTo>
                  <a:pt x="0" y="0"/>
                </a:moveTo>
                <a:lnTo>
                  <a:pt x="0" y="9232"/>
                </a:lnTo>
                <a:lnTo>
                  <a:pt x="3248" y="5080"/>
                </a:lnTo>
                <a:lnTo>
                  <a:pt x="3346" y="4958"/>
                </a:lnTo>
                <a:lnTo>
                  <a:pt x="3468" y="4885"/>
                </a:lnTo>
                <a:lnTo>
                  <a:pt x="3590" y="4836"/>
                </a:lnTo>
                <a:lnTo>
                  <a:pt x="3737" y="4811"/>
                </a:lnTo>
                <a:lnTo>
                  <a:pt x="3859" y="4836"/>
                </a:lnTo>
                <a:lnTo>
                  <a:pt x="4005" y="4885"/>
                </a:lnTo>
                <a:lnTo>
                  <a:pt x="4128" y="4958"/>
                </a:lnTo>
                <a:lnTo>
                  <a:pt x="4225" y="5080"/>
                </a:lnTo>
                <a:lnTo>
                  <a:pt x="9647" y="12016"/>
                </a:lnTo>
                <a:lnTo>
                  <a:pt x="10233" y="12016"/>
                </a:lnTo>
                <a:lnTo>
                  <a:pt x="10087" y="11772"/>
                </a:lnTo>
                <a:lnTo>
                  <a:pt x="8157" y="9305"/>
                </a:lnTo>
                <a:lnTo>
                  <a:pt x="9403" y="7718"/>
                </a:lnTo>
                <a:lnTo>
                  <a:pt x="9501" y="7596"/>
                </a:lnTo>
                <a:lnTo>
                  <a:pt x="9623" y="7522"/>
                </a:lnTo>
                <a:lnTo>
                  <a:pt x="9745" y="7473"/>
                </a:lnTo>
                <a:lnTo>
                  <a:pt x="9891" y="7449"/>
                </a:lnTo>
                <a:lnTo>
                  <a:pt x="10014" y="7473"/>
                </a:lnTo>
                <a:lnTo>
                  <a:pt x="10160" y="7522"/>
                </a:lnTo>
                <a:lnTo>
                  <a:pt x="10282" y="7596"/>
                </a:lnTo>
                <a:lnTo>
                  <a:pt x="10380" y="7718"/>
                </a:lnTo>
                <a:lnTo>
                  <a:pt x="13750" y="12016"/>
                </a:lnTo>
                <a:lnTo>
                  <a:pt x="14068" y="12016"/>
                </a:lnTo>
                <a:lnTo>
                  <a:pt x="14068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TextShape 1"/>
          <p:cNvSpPr txBox="1"/>
          <p:nvPr/>
        </p:nvSpPr>
        <p:spPr>
          <a:xfrm>
            <a:off x="657360" y="3080520"/>
            <a:ext cx="4753800" cy="1379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Want big impact?
Use big image.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6" name="TextShape 2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7A5FF539-8584-4963-9BC5-06400CBE451D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22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7" name="CustomShape 3"/>
          <p:cNvSpPr/>
          <p:nvPr/>
        </p:nvSpPr>
        <p:spPr>
          <a:xfrm>
            <a:off x="8313120" y="626040"/>
            <a:ext cx="256680" cy="256680"/>
          </a:xfrm>
          <a:custGeom>
            <a:avLst/>
            <a:gdLst/>
            <a:ahLst/>
            <a:cxnLst/>
            <a:rect l="l" t="t" r="r" b="b"/>
            <a:pathLst>
              <a:path w="5741" h="5740">
                <a:moveTo>
                  <a:pt x="2809" y="0"/>
                </a:moveTo>
                <a:lnTo>
                  <a:pt x="2492" y="49"/>
                </a:lnTo>
                <a:lnTo>
                  <a:pt x="2199" y="122"/>
                </a:lnTo>
                <a:lnTo>
                  <a:pt x="1906" y="244"/>
                </a:lnTo>
                <a:lnTo>
                  <a:pt x="1637" y="366"/>
                </a:lnTo>
                <a:lnTo>
                  <a:pt x="1368" y="537"/>
                </a:lnTo>
                <a:lnTo>
                  <a:pt x="1149" y="708"/>
                </a:lnTo>
                <a:lnTo>
                  <a:pt x="904" y="904"/>
                </a:lnTo>
                <a:lnTo>
                  <a:pt x="709" y="1124"/>
                </a:lnTo>
                <a:lnTo>
                  <a:pt x="538" y="1368"/>
                </a:lnTo>
                <a:lnTo>
                  <a:pt x="367" y="1636"/>
                </a:lnTo>
                <a:lnTo>
                  <a:pt x="245" y="1905"/>
                </a:lnTo>
                <a:lnTo>
                  <a:pt x="147" y="2198"/>
                </a:lnTo>
                <a:lnTo>
                  <a:pt x="74" y="2491"/>
                </a:lnTo>
                <a:lnTo>
                  <a:pt x="25" y="2809"/>
                </a:lnTo>
                <a:lnTo>
                  <a:pt x="1" y="3126"/>
                </a:lnTo>
                <a:lnTo>
                  <a:pt x="25" y="3517"/>
                </a:lnTo>
                <a:lnTo>
                  <a:pt x="98" y="3908"/>
                </a:lnTo>
                <a:lnTo>
                  <a:pt x="221" y="4274"/>
                </a:lnTo>
                <a:lnTo>
                  <a:pt x="392" y="4641"/>
                </a:lnTo>
                <a:lnTo>
                  <a:pt x="611" y="4958"/>
                </a:lnTo>
                <a:lnTo>
                  <a:pt x="856" y="5251"/>
                </a:lnTo>
                <a:lnTo>
                  <a:pt x="1124" y="5520"/>
                </a:lnTo>
                <a:lnTo>
                  <a:pt x="1442" y="5740"/>
                </a:lnTo>
                <a:lnTo>
                  <a:pt x="1393" y="5422"/>
                </a:lnTo>
                <a:lnTo>
                  <a:pt x="1368" y="5080"/>
                </a:lnTo>
                <a:lnTo>
                  <a:pt x="1393" y="4689"/>
                </a:lnTo>
                <a:lnTo>
                  <a:pt x="1442" y="4323"/>
                </a:lnTo>
                <a:lnTo>
                  <a:pt x="1539" y="3957"/>
                </a:lnTo>
                <a:lnTo>
                  <a:pt x="1662" y="3639"/>
                </a:lnTo>
                <a:lnTo>
                  <a:pt x="1808" y="3297"/>
                </a:lnTo>
                <a:lnTo>
                  <a:pt x="2003" y="3004"/>
                </a:lnTo>
                <a:lnTo>
                  <a:pt x="2223" y="2711"/>
                </a:lnTo>
                <a:lnTo>
                  <a:pt x="2468" y="2442"/>
                </a:lnTo>
                <a:lnTo>
                  <a:pt x="2712" y="2198"/>
                </a:lnTo>
                <a:lnTo>
                  <a:pt x="3005" y="2003"/>
                </a:lnTo>
                <a:lnTo>
                  <a:pt x="3322" y="1807"/>
                </a:lnTo>
                <a:lnTo>
                  <a:pt x="3640" y="1661"/>
                </a:lnTo>
                <a:lnTo>
                  <a:pt x="3982" y="1514"/>
                </a:lnTo>
                <a:lnTo>
                  <a:pt x="4324" y="1441"/>
                </a:lnTo>
                <a:lnTo>
                  <a:pt x="4690" y="1368"/>
                </a:lnTo>
                <a:lnTo>
                  <a:pt x="5423" y="1368"/>
                </a:lnTo>
                <a:lnTo>
                  <a:pt x="5740" y="1417"/>
                </a:lnTo>
                <a:lnTo>
                  <a:pt x="5520" y="1124"/>
                </a:lnTo>
                <a:lnTo>
                  <a:pt x="5252" y="831"/>
                </a:lnTo>
                <a:lnTo>
                  <a:pt x="4959" y="586"/>
                </a:lnTo>
                <a:lnTo>
                  <a:pt x="4641" y="391"/>
                </a:lnTo>
                <a:lnTo>
                  <a:pt x="4299" y="220"/>
                </a:lnTo>
                <a:lnTo>
                  <a:pt x="3933" y="98"/>
                </a:lnTo>
                <a:lnTo>
                  <a:pt x="3542" y="25"/>
                </a:lnTo>
                <a:lnTo>
                  <a:pt x="312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8" name="CustomShape 4"/>
          <p:cNvSpPr/>
          <p:nvPr/>
        </p:nvSpPr>
        <p:spPr>
          <a:xfrm>
            <a:off x="8055000" y="359280"/>
            <a:ext cx="795960" cy="662400"/>
          </a:xfrm>
          <a:custGeom>
            <a:avLst/>
            <a:gdLst/>
            <a:ahLst/>
            <a:cxnLst/>
            <a:rect l="l" t="t" r="r" b="b"/>
            <a:pathLst>
              <a:path w="17781" h="14802">
                <a:moveTo>
                  <a:pt x="11748" y="2101"/>
                </a:moveTo>
                <a:lnTo>
                  <a:pt x="11846" y="2126"/>
                </a:lnTo>
                <a:lnTo>
                  <a:pt x="11919" y="2175"/>
                </a:lnTo>
                <a:lnTo>
                  <a:pt x="11968" y="2248"/>
                </a:lnTo>
                <a:lnTo>
                  <a:pt x="11993" y="2346"/>
                </a:lnTo>
                <a:lnTo>
                  <a:pt x="11968" y="2419"/>
                </a:lnTo>
                <a:lnTo>
                  <a:pt x="11919" y="2492"/>
                </a:lnTo>
                <a:lnTo>
                  <a:pt x="11846" y="2541"/>
                </a:lnTo>
                <a:lnTo>
                  <a:pt x="11748" y="2565"/>
                </a:lnTo>
                <a:lnTo>
                  <a:pt x="6033" y="2565"/>
                </a:lnTo>
                <a:lnTo>
                  <a:pt x="5936" y="2541"/>
                </a:lnTo>
                <a:lnTo>
                  <a:pt x="5862" y="2492"/>
                </a:lnTo>
                <a:lnTo>
                  <a:pt x="5814" y="2419"/>
                </a:lnTo>
                <a:lnTo>
                  <a:pt x="5789" y="2346"/>
                </a:lnTo>
                <a:lnTo>
                  <a:pt x="5814" y="2248"/>
                </a:lnTo>
                <a:lnTo>
                  <a:pt x="5862" y="2175"/>
                </a:lnTo>
                <a:lnTo>
                  <a:pt x="5936" y="2126"/>
                </a:lnTo>
                <a:lnTo>
                  <a:pt x="6033" y="2101"/>
                </a:lnTo>
                <a:close/>
                <a:moveTo>
                  <a:pt x="15949" y="4519"/>
                </a:moveTo>
                <a:lnTo>
                  <a:pt x="16047" y="4568"/>
                </a:lnTo>
                <a:lnTo>
                  <a:pt x="16145" y="4592"/>
                </a:lnTo>
                <a:lnTo>
                  <a:pt x="16193" y="4666"/>
                </a:lnTo>
                <a:lnTo>
                  <a:pt x="16267" y="4739"/>
                </a:lnTo>
                <a:lnTo>
                  <a:pt x="16316" y="4812"/>
                </a:lnTo>
                <a:lnTo>
                  <a:pt x="16340" y="4910"/>
                </a:lnTo>
                <a:lnTo>
                  <a:pt x="16340" y="5008"/>
                </a:lnTo>
                <a:lnTo>
                  <a:pt x="16340" y="5789"/>
                </a:lnTo>
                <a:lnTo>
                  <a:pt x="16340" y="5887"/>
                </a:lnTo>
                <a:lnTo>
                  <a:pt x="16316" y="5985"/>
                </a:lnTo>
                <a:lnTo>
                  <a:pt x="16267" y="6058"/>
                </a:lnTo>
                <a:lnTo>
                  <a:pt x="16193" y="6131"/>
                </a:lnTo>
                <a:lnTo>
                  <a:pt x="16145" y="6204"/>
                </a:lnTo>
                <a:lnTo>
                  <a:pt x="16047" y="6229"/>
                </a:lnTo>
                <a:lnTo>
                  <a:pt x="15949" y="6278"/>
                </a:lnTo>
                <a:lnTo>
                  <a:pt x="14069" y="6278"/>
                </a:lnTo>
                <a:lnTo>
                  <a:pt x="13971" y="6229"/>
                </a:lnTo>
                <a:lnTo>
                  <a:pt x="13898" y="6204"/>
                </a:lnTo>
                <a:lnTo>
                  <a:pt x="13824" y="6131"/>
                </a:lnTo>
                <a:lnTo>
                  <a:pt x="13751" y="6058"/>
                </a:lnTo>
                <a:lnTo>
                  <a:pt x="13727" y="5985"/>
                </a:lnTo>
                <a:lnTo>
                  <a:pt x="13678" y="5887"/>
                </a:lnTo>
                <a:lnTo>
                  <a:pt x="13678" y="5789"/>
                </a:lnTo>
                <a:lnTo>
                  <a:pt x="13678" y="5008"/>
                </a:lnTo>
                <a:lnTo>
                  <a:pt x="13678" y="4910"/>
                </a:lnTo>
                <a:lnTo>
                  <a:pt x="13727" y="4812"/>
                </a:lnTo>
                <a:lnTo>
                  <a:pt x="13751" y="4739"/>
                </a:lnTo>
                <a:lnTo>
                  <a:pt x="13824" y="4666"/>
                </a:lnTo>
                <a:lnTo>
                  <a:pt x="13898" y="4592"/>
                </a:lnTo>
                <a:lnTo>
                  <a:pt x="13971" y="4568"/>
                </a:lnTo>
                <a:lnTo>
                  <a:pt x="14069" y="4519"/>
                </a:lnTo>
                <a:close/>
                <a:moveTo>
                  <a:pt x="8891" y="5105"/>
                </a:moveTo>
                <a:lnTo>
                  <a:pt x="9306" y="5130"/>
                </a:lnTo>
                <a:lnTo>
                  <a:pt x="9697" y="5179"/>
                </a:lnTo>
                <a:lnTo>
                  <a:pt x="10063" y="5276"/>
                </a:lnTo>
                <a:lnTo>
                  <a:pt x="10430" y="5423"/>
                </a:lnTo>
                <a:lnTo>
                  <a:pt x="10796" y="5594"/>
                </a:lnTo>
                <a:lnTo>
                  <a:pt x="11113" y="5789"/>
                </a:lnTo>
                <a:lnTo>
                  <a:pt x="11406" y="6009"/>
                </a:lnTo>
                <a:lnTo>
                  <a:pt x="11700" y="6278"/>
                </a:lnTo>
                <a:lnTo>
                  <a:pt x="11968" y="6546"/>
                </a:lnTo>
                <a:lnTo>
                  <a:pt x="12188" y="6864"/>
                </a:lnTo>
                <a:lnTo>
                  <a:pt x="12383" y="7181"/>
                </a:lnTo>
                <a:lnTo>
                  <a:pt x="12554" y="7523"/>
                </a:lnTo>
                <a:lnTo>
                  <a:pt x="12676" y="7890"/>
                </a:lnTo>
                <a:lnTo>
                  <a:pt x="12774" y="8280"/>
                </a:lnTo>
                <a:lnTo>
                  <a:pt x="12847" y="8671"/>
                </a:lnTo>
                <a:lnTo>
                  <a:pt x="12872" y="9086"/>
                </a:lnTo>
                <a:lnTo>
                  <a:pt x="12847" y="9477"/>
                </a:lnTo>
                <a:lnTo>
                  <a:pt x="12774" y="9868"/>
                </a:lnTo>
                <a:lnTo>
                  <a:pt x="12676" y="10259"/>
                </a:lnTo>
                <a:lnTo>
                  <a:pt x="12554" y="10625"/>
                </a:lnTo>
                <a:lnTo>
                  <a:pt x="12383" y="10967"/>
                </a:lnTo>
                <a:lnTo>
                  <a:pt x="12188" y="11309"/>
                </a:lnTo>
                <a:lnTo>
                  <a:pt x="11968" y="11602"/>
                </a:lnTo>
                <a:lnTo>
                  <a:pt x="11700" y="11895"/>
                </a:lnTo>
                <a:lnTo>
                  <a:pt x="11406" y="12139"/>
                </a:lnTo>
                <a:lnTo>
                  <a:pt x="11113" y="12383"/>
                </a:lnTo>
                <a:lnTo>
                  <a:pt x="10796" y="12579"/>
                </a:lnTo>
                <a:lnTo>
                  <a:pt x="10430" y="12750"/>
                </a:lnTo>
                <a:lnTo>
                  <a:pt x="10063" y="12872"/>
                </a:lnTo>
                <a:lnTo>
                  <a:pt x="9697" y="12970"/>
                </a:lnTo>
                <a:lnTo>
                  <a:pt x="9306" y="13018"/>
                </a:lnTo>
                <a:lnTo>
                  <a:pt x="8891" y="13043"/>
                </a:lnTo>
                <a:lnTo>
                  <a:pt x="8476" y="13018"/>
                </a:lnTo>
                <a:lnTo>
                  <a:pt x="8085" y="12970"/>
                </a:lnTo>
                <a:lnTo>
                  <a:pt x="7719" y="12872"/>
                </a:lnTo>
                <a:lnTo>
                  <a:pt x="7352" y="12750"/>
                </a:lnTo>
                <a:lnTo>
                  <a:pt x="6986" y="12579"/>
                </a:lnTo>
                <a:lnTo>
                  <a:pt x="6668" y="12383"/>
                </a:lnTo>
                <a:lnTo>
                  <a:pt x="6375" y="12139"/>
                </a:lnTo>
                <a:lnTo>
                  <a:pt x="6082" y="11895"/>
                </a:lnTo>
                <a:lnTo>
                  <a:pt x="5814" y="11602"/>
                </a:lnTo>
                <a:lnTo>
                  <a:pt x="5594" y="11309"/>
                </a:lnTo>
                <a:lnTo>
                  <a:pt x="5398" y="10967"/>
                </a:lnTo>
                <a:lnTo>
                  <a:pt x="5227" y="10625"/>
                </a:lnTo>
                <a:lnTo>
                  <a:pt x="5105" y="10259"/>
                </a:lnTo>
                <a:lnTo>
                  <a:pt x="5008" y="9868"/>
                </a:lnTo>
                <a:lnTo>
                  <a:pt x="4934" y="9477"/>
                </a:lnTo>
                <a:lnTo>
                  <a:pt x="4910" y="9086"/>
                </a:lnTo>
                <a:lnTo>
                  <a:pt x="4934" y="8671"/>
                </a:lnTo>
                <a:lnTo>
                  <a:pt x="5008" y="8280"/>
                </a:lnTo>
                <a:lnTo>
                  <a:pt x="5105" y="7890"/>
                </a:lnTo>
                <a:lnTo>
                  <a:pt x="5227" y="7523"/>
                </a:lnTo>
                <a:lnTo>
                  <a:pt x="5398" y="7181"/>
                </a:lnTo>
                <a:lnTo>
                  <a:pt x="5594" y="6864"/>
                </a:lnTo>
                <a:lnTo>
                  <a:pt x="5814" y="6546"/>
                </a:lnTo>
                <a:lnTo>
                  <a:pt x="6082" y="6278"/>
                </a:lnTo>
                <a:lnTo>
                  <a:pt x="6375" y="6009"/>
                </a:lnTo>
                <a:lnTo>
                  <a:pt x="6668" y="5789"/>
                </a:lnTo>
                <a:lnTo>
                  <a:pt x="6986" y="5594"/>
                </a:lnTo>
                <a:lnTo>
                  <a:pt x="7352" y="5423"/>
                </a:lnTo>
                <a:lnTo>
                  <a:pt x="7719" y="5276"/>
                </a:lnTo>
                <a:lnTo>
                  <a:pt x="8085" y="5179"/>
                </a:lnTo>
                <a:lnTo>
                  <a:pt x="8476" y="5130"/>
                </a:lnTo>
                <a:lnTo>
                  <a:pt x="8891" y="5105"/>
                </a:lnTo>
                <a:close/>
                <a:moveTo>
                  <a:pt x="5301" y="1"/>
                </a:moveTo>
                <a:lnTo>
                  <a:pt x="5154" y="50"/>
                </a:lnTo>
                <a:lnTo>
                  <a:pt x="5008" y="123"/>
                </a:lnTo>
                <a:lnTo>
                  <a:pt x="4861" y="221"/>
                </a:lnTo>
                <a:lnTo>
                  <a:pt x="4739" y="318"/>
                </a:lnTo>
                <a:lnTo>
                  <a:pt x="4641" y="465"/>
                </a:lnTo>
                <a:lnTo>
                  <a:pt x="4568" y="611"/>
                </a:lnTo>
                <a:lnTo>
                  <a:pt x="4519" y="758"/>
                </a:lnTo>
                <a:lnTo>
                  <a:pt x="4080" y="2565"/>
                </a:lnTo>
                <a:lnTo>
                  <a:pt x="3249" y="2565"/>
                </a:lnTo>
                <a:lnTo>
                  <a:pt x="3249" y="2468"/>
                </a:lnTo>
                <a:lnTo>
                  <a:pt x="3225" y="2370"/>
                </a:lnTo>
                <a:lnTo>
                  <a:pt x="3176" y="2297"/>
                </a:lnTo>
                <a:lnTo>
                  <a:pt x="3103" y="2223"/>
                </a:lnTo>
                <a:lnTo>
                  <a:pt x="3054" y="2150"/>
                </a:lnTo>
                <a:lnTo>
                  <a:pt x="2956" y="2126"/>
                </a:lnTo>
                <a:lnTo>
                  <a:pt x="2858" y="2077"/>
                </a:lnTo>
                <a:lnTo>
                  <a:pt x="1955" y="2077"/>
                </a:lnTo>
                <a:lnTo>
                  <a:pt x="1857" y="2126"/>
                </a:lnTo>
                <a:lnTo>
                  <a:pt x="1784" y="2150"/>
                </a:lnTo>
                <a:lnTo>
                  <a:pt x="1711" y="2223"/>
                </a:lnTo>
                <a:lnTo>
                  <a:pt x="1637" y="2297"/>
                </a:lnTo>
                <a:lnTo>
                  <a:pt x="1613" y="2370"/>
                </a:lnTo>
                <a:lnTo>
                  <a:pt x="1564" y="2468"/>
                </a:lnTo>
                <a:lnTo>
                  <a:pt x="1564" y="2565"/>
                </a:lnTo>
                <a:lnTo>
                  <a:pt x="782" y="2565"/>
                </a:lnTo>
                <a:lnTo>
                  <a:pt x="636" y="2590"/>
                </a:lnTo>
                <a:lnTo>
                  <a:pt x="489" y="2639"/>
                </a:lnTo>
                <a:lnTo>
                  <a:pt x="343" y="2687"/>
                </a:lnTo>
                <a:lnTo>
                  <a:pt x="221" y="2785"/>
                </a:lnTo>
                <a:lnTo>
                  <a:pt x="123" y="2907"/>
                </a:lnTo>
                <a:lnTo>
                  <a:pt x="74" y="3054"/>
                </a:lnTo>
                <a:lnTo>
                  <a:pt x="25" y="3200"/>
                </a:lnTo>
                <a:lnTo>
                  <a:pt x="1" y="3347"/>
                </a:lnTo>
                <a:lnTo>
                  <a:pt x="1" y="14020"/>
                </a:lnTo>
                <a:lnTo>
                  <a:pt x="25" y="14191"/>
                </a:lnTo>
                <a:lnTo>
                  <a:pt x="74" y="14337"/>
                </a:lnTo>
                <a:lnTo>
                  <a:pt x="123" y="14459"/>
                </a:lnTo>
                <a:lnTo>
                  <a:pt x="221" y="14581"/>
                </a:lnTo>
                <a:lnTo>
                  <a:pt x="343" y="14679"/>
                </a:lnTo>
                <a:lnTo>
                  <a:pt x="489" y="14752"/>
                </a:lnTo>
                <a:lnTo>
                  <a:pt x="636" y="14801"/>
                </a:lnTo>
                <a:lnTo>
                  <a:pt x="17146" y="14801"/>
                </a:lnTo>
                <a:lnTo>
                  <a:pt x="17292" y="14752"/>
                </a:lnTo>
                <a:lnTo>
                  <a:pt x="17439" y="14679"/>
                </a:lnTo>
                <a:lnTo>
                  <a:pt x="17561" y="14581"/>
                </a:lnTo>
                <a:lnTo>
                  <a:pt x="17659" y="14459"/>
                </a:lnTo>
                <a:lnTo>
                  <a:pt x="17708" y="14337"/>
                </a:lnTo>
                <a:lnTo>
                  <a:pt x="17756" y="14191"/>
                </a:lnTo>
                <a:lnTo>
                  <a:pt x="17781" y="14020"/>
                </a:lnTo>
                <a:lnTo>
                  <a:pt x="17781" y="3347"/>
                </a:lnTo>
                <a:lnTo>
                  <a:pt x="17756" y="3200"/>
                </a:lnTo>
                <a:lnTo>
                  <a:pt x="17708" y="3054"/>
                </a:lnTo>
                <a:lnTo>
                  <a:pt x="17659" y="2907"/>
                </a:lnTo>
                <a:lnTo>
                  <a:pt x="17561" y="2785"/>
                </a:lnTo>
                <a:lnTo>
                  <a:pt x="17439" y="2687"/>
                </a:lnTo>
                <a:lnTo>
                  <a:pt x="17292" y="2639"/>
                </a:lnTo>
                <a:lnTo>
                  <a:pt x="17146" y="2590"/>
                </a:lnTo>
                <a:lnTo>
                  <a:pt x="16999" y="2565"/>
                </a:lnTo>
                <a:lnTo>
                  <a:pt x="13702" y="2565"/>
                </a:lnTo>
                <a:lnTo>
                  <a:pt x="13263" y="758"/>
                </a:lnTo>
                <a:lnTo>
                  <a:pt x="13214" y="611"/>
                </a:lnTo>
                <a:lnTo>
                  <a:pt x="13141" y="465"/>
                </a:lnTo>
                <a:lnTo>
                  <a:pt x="13043" y="318"/>
                </a:lnTo>
                <a:lnTo>
                  <a:pt x="12921" y="221"/>
                </a:lnTo>
                <a:lnTo>
                  <a:pt x="12774" y="123"/>
                </a:lnTo>
                <a:lnTo>
                  <a:pt x="12628" y="50"/>
                </a:lnTo>
                <a:lnTo>
                  <a:pt x="1248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TextShape 1"/>
          <p:cNvSpPr txBox="1"/>
          <p:nvPr/>
        </p:nvSpPr>
        <p:spPr>
          <a:xfrm>
            <a:off x="921960" y="891720"/>
            <a:ext cx="27115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Use </a:t>
            </a: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diagrams</a:t>
            </a: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 to explain your ideas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0" name="TextShape 2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E0A21B16-3909-442D-BAF9-8DCED870ADE8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23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61" name="CustomShape 3"/>
          <p:cNvSpPr/>
          <p:nvPr/>
        </p:nvSpPr>
        <p:spPr>
          <a:xfrm rot="15002400">
            <a:off x="5743080" y="3873960"/>
            <a:ext cx="586080" cy="58608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2" name="CustomShape 4"/>
          <p:cNvSpPr/>
          <p:nvPr/>
        </p:nvSpPr>
        <p:spPr>
          <a:xfrm rot="15000600">
            <a:off x="3765240" y="1331280"/>
            <a:ext cx="440280" cy="44028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3" name="CustomShape 5"/>
          <p:cNvSpPr/>
          <p:nvPr/>
        </p:nvSpPr>
        <p:spPr>
          <a:xfrm rot="15001200">
            <a:off x="4334040" y="2271240"/>
            <a:ext cx="1198800" cy="11988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4" name="CustomShape 6"/>
          <p:cNvSpPr/>
          <p:nvPr/>
        </p:nvSpPr>
        <p:spPr>
          <a:xfrm rot="15001200">
            <a:off x="5821200" y="837720"/>
            <a:ext cx="1681200" cy="16812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5" name="CustomShape 7"/>
          <p:cNvSpPr/>
          <p:nvPr/>
        </p:nvSpPr>
        <p:spPr>
          <a:xfrm rot="15002400">
            <a:off x="4108320" y="2132280"/>
            <a:ext cx="628920" cy="62892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6" name="CustomShape 8"/>
          <p:cNvSpPr/>
          <p:nvPr/>
        </p:nvSpPr>
        <p:spPr>
          <a:xfrm rot="15002400">
            <a:off x="4714200" y="1037520"/>
            <a:ext cx="273960" cy="27396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7" name="CustomShape 9"/>
          <p:cNvSpPr/>
          <p:nvPr/>
        </p:nvSpPr>
        <p:spPr>
          <a:xfrm>
            <a:off x="5893560" y="1739520"/>
            <a:ext cx="2439720" cy="2439720"/>
          </a:xfrm>
          <a:prstGeom prst="ellipse">
            <a:avLst/>
          </a:prstGeom>
          <a:solidFill>
            <a:srgbClr val="FFB600"/>
          </a:solidFill>
          <a:ln>
            <a:noFill/>
          </a:ln>
          <a:effectLst>
            <a:outerShdw dist="50760" dir="5400000">
              <a:srgbClr val="000000">
                <a:alpha val="5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8" name="CustomShape 10"/>
          <p:cNvSpPr/>
          <p:nvPr/>
        </p:nvSpPr>
        <p:spPr>
          <a:xfrm>
            <a:off x="6182280" y="2428200"/>
            <a:ext cx="1862280" cy="116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Lorem ipsum congue tempus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9" name="CustomShape 11"/>
          <p:cNvSpPr/>
          <p:nvPr/>
        </p:nvSpPr>
        <p:spPr>
          <a:xfrm>
            <a:off x="5013360" y="1297800"/>
            <a:ext cx="1423440" cy="1423440"/>
          </a:xfrm>
          <a:prstGeom prst="ellipse">
            <a:avLst/>
          </a:prstGeom>
          <a:solidFill>
            <a:srgbClr val="F1C232"/>
          </a:solidFill>
          <a:ln>
            <a:noFill/>
          </a:ln>
          <a:effectLst>
            <a:outerShdw dist="50760" dir="5400000">
              <a:srgbClr val="000000">
                <a:alpha val="5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0" name="CustomShape 12"/>
          <p:cNvSpPr/>
          <p:nvPr/>
        </p:nvSpPr>
        <p:spPr>
          <a:xfrm>
            <a:off x="5241600" y="1537560"/>
            <a:ext cx="967320" cy="94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1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Lorem ipsum tempus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1" name="CustomShape 13"/>
          <p:cNvSpPr/>
          <p:nvPr/>
        </p:nvSpPr>
        <p:spPr>
          <a:xfrm>
            <a:off x="4672080" y="2862000"/>
            <a:ext cx="1498320" cy="1498320"/>
          </a:xfrm>
          <a:prstGeom prst="ellipse">
            <a:avLst/>
          </a:prstGeom>
          <a:solidFill>
            <a:srgbClr val="F1C232"/>
          </a:solidFill>
          <a:ln>
            <a:noFill/>
          </a:ln>
          <a:effectLst>
            <a:outerShdw dist="50760" dir="5400000">
              <a:srgbClr val="000000">
                <a:alpha val="5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2" name="CustomShape 14"/>
          <p:cNvSpPr/>
          <p:nvPr/>
        </p:nvSpPr>
        <p:spPr>
          <a:xfrm>
            <a:off x="4884840" y="3139200"/>
            <a:ext cx="1073160" cy="94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1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Lorem ipsum congue tempus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3" name="CustomShape 15"/>
          <p:cNvSpPr/>
          <p:nvPr/>
        </p:nvSpPr>
        <p:spPr>
          <a:xfrm>
            <a:off x="7333920" y="1114200"/>
            <a:ext cx="1029960" cy="1029960"/>
          </a:xfrm>
          <a:prstGeom prst="ellipse">
            <a:avLst/>
          </a:prstGeom>
          <a:solidFill>
            <a:srgbClr val="F1C232"/>
          </a:solidFill>
          <a:ln>
            <a:noFill/>
          </a:ln>
          <a:effectLst>
            <a:outerShdw dist="50760" dir="5400000">
              <a:srgbClr val="000000">
                <a:alpha val="5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4" name="CustomShape 16"/>
          <p:cNvSpPr/>
          <p:nvPr/>
        </p:nvSpPr>
        <p:spPr>
          <a:xfrm>
            <a:off x="7499160" y="1287720"/>
            <a:ext cx="699840" cy="683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1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Lorem ipsum tempus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5" name="CustomShape 17"/>
          <p:cNvSpPr/>
          <p:nvPr/>
        </p:nvSpPr>
        <p:spPr>
          <a:xfrm>
            <a:off x="8152200" y="447120"/>
            <a:ext cx="531000" cy="530640"/>
          </a:xfrm>
          <a:custGeom>
            <a:avLst/>
            <a:gdLst/>
            <a:ahLst/>
            <a:cxnLst/>
            <a:rect l="l" t="t" r="r" b="b"/>
            <a:pathLst>
              <a:path w="15119" h="15118">
                <a:moveTo>
                  <a:pt x="7181" y="0"/>
                </a:moveTo>
                <a:lnTo>
                  <a:pt x="6790" y="49"/>
                </a:lnTo>
                <a:lnTo>
                  <a:pt x="6424" y="98"/>
                </a:lnTo>
                <a:lnTo>
                  <a:pt x="6058" y="147"/>
                </a:lnTo>
                <a:lnTo>
                  <a:pt x="5691" y="244"/>
                </a:lnTo>
                <a:lnTo>
                  <a:pt x="5325" y="342"/>
                </a:lnTo>
                <a:lnTo>
                  <a:pt x="4983" y="464"/>
                </a:lnTo>
                <a:lnTo>
                  <a:pt x="4641" y="586"/>
                </a:lnTo>
                <a:lnTo>
                  <a:pt x="4299" y="733"/>
                </a:lnTo>
                <a:lnTo>
                  <a:pt x="3982" y="904"/>
                </a:lnTo>
                <a:lnTo>
                  <a:pt x="3664" y="1099"/>
                </a:lnTo>
                <a:lnTo>
                  <a:pt x="3347" y="1295"/>
                </a:lnTo>
                <a:lnTo>
                  <a:pt x="3053" y="1490"/>
                </a:lnTo>
                <a:lnTo>
                  <a:pt x="2760" y="1734"/>
                </a:lnTo>
                <a:lnTo>
                  <a:pt x="2492" y="1954"/>
                </a:lnTo>
                <a:lnTo>
                  <a:pt x="2223" y="2223"/>
                </a:lnTo>
                <a:lnTo>
                  <a:pt x="1979" y="2467"/>
                </a:lnTo>
                <a:lnTo>
                  <a:pt x="1735" y="2760"/>
                </a:lnTo>
                <a:lnTo>
                  <a:pt x="1515" y="3029"/>
                </a:lnTo>
                <a:lnTo>
                  <a:pt x="1295" y="3322"/>
                </a:lnTo>
                <a:lnTo>
                  <a:pt x="1100" y="3639"/>
                </a:lnTo>
                <a:lnTo>
                  <a:pt x="929" y="3957"/>
                </a:lnTo>
                <a:lnTo>
                  <a:pt x="758" y="4274"/>
                </a:lnTo>
                <a:lnTo>
                  <a:pt x="611" y="4616"/>
                </a:lnTo>
                <a:lnTo>
                  <a:pt x="465" y="4958"/>
                </a:lnTo>
                <a:lnTo>
                  <a:pt x="343" y="5300"/>
                </a:lnTo>
                <a:lnTo>
                  <a:pt x="245" y="5666"/>
                </a:lnTo>
                <a:lnTo>
                  <a:pt x="172" y="6033"/>
                </a:lnTo>
                <a:lnTo>
                  <a:pt x="98" y="6399"/>
                </a:lnTo>
                <a:lnTo>
                  <a:pt x="49" y="6790"/>
                </a:lnTo>
                <a:lnTo>
                  <a:pt x="25" y="7156"/>
                </a:lnTo>
                <a:lnTo>
                  <a:pt x="1" y="7547"/>
                </a:lnTo>
                <a:lnTo>
                  <a:pt x="25" y="7938"/>
                </a:lnTo>
                <a:lnTo>
                  <a:pt x="49" y="8328"/>
                </a:lnTo>
                <a:lnTo>
                  <a:pt x="98" y="8695"/>
                </a:lnTo>
                <a:lnTo>
                  <a:pt x="172" y="9085"/>
                </a:lnTo>
                <a:lnTo>
                  <a:pt x="245" y="9452"/>
                </a:lnTo>
                <a:lnTo>
                  <a:pt x="343" y="9794"/>
                </a:lnTo>
                <a:lnTo>
                  <a:pt x="465" y="10160"/>
                </a:lnTo>
                <a:lnTo>
                  <a:pt x="611" y="10502"/>
                </a:lnTo>
                <a:lnTo>
                  <a:pt x="758" y="10820"/>
                </a:lnTo>
                <a:lnTo>
                  <a:pt x="929" y="11161"/>
                </a:lnTo>
                <a:lnTo>
                  <a:pt x="1100" y="11479"/>
                </a:lnTo>
                <a:lnTo>
                  <a:pt x="1295" y="11772"/>
                </a:lnTo>
                <a:lnTo>
                  <a:pt x="1515" y="12065"/>
                </a:lnTo>
                <a:lnTo>
                  <a:pt x="1735" y="12358"/>
                </a:lnTo>
                <a:lnTo>
                  <a:pt x="1979" y="12627"/>
                </a:lnTo>
                <a:lnTo>
                  <a:pt x="2223" y="12895"/>
                </a:lnTo>
                <a:lnTo>
                  <a:pt x="2492" y="13140"/>
                </a:lnTo>
                <a:lnTo>
                  <a:pt x="2760" y="13384"/>
                </a:lnTo>
                <a:lnTo>
                  <a:pt x="3053" y="13604"/>
                </a:lnTo>
                <a:lnTo>
                  <a:pt x="3347" y="13824"/>
                </a:lnTo>
                <a:lnTo>
                  <a:pt x="3664" y="14019"/>
                </a:lnTo>
                <a:lnTo>
                  <a:pt x="3982" y="14190"/>
                </a:lnTo>
                <a:lnTo>
                  <a:pt x="4299" y="14361"/>
                </a:lnTo>
                <a:lnTo>
                  <a:pt x="4641" y="14507"/>
                </a:lnTo>
                <a:lnTo>
                  <a:pt x="4983" y="14654"/>
                </a:lnTo>
                <a:lnTo>
                  <a:pt x="5325" y="14776"/>
                </a:lnTo>
                <a:lnTo>
                  <a:pt x="5691" y="14874"/>
                </a:lnTo>
                <a:lnTo>
                  <a:pt x="6058" y="14947"/>
                </a:lnTo>
                <a:lnTo>
                  <a:pt x="6424" y="15020"/>
                </a:lnTo>
                <a:lnTo>
                  <a:pt x="6790" y="15069"/>
                </a:lnTo>
                <a:lnTo>
                  <a:pt x="7181" y="15094"/>
                </a:lnTo>
                <a:lnTo>
                  <a:pt x="7572" y="15118"/>
                </a:lnTo>
                <a:lnTo>
                  <a:pt x="7963" y="15094"/>
                </a:lnTo>
                <a:lnTo>
                  <a:pt x="8329" y="15069"/>
                </a:lnTo>
                <a:lnTo>
                  <a:pt x="8720" y="15020"/>
                </a:lnTo>
                <a:lnTo>
                  <a:pt x="9086" y="14947"/>
                </a:lnTo>
                <a:lnTo>
                  <a:pt x="9452" y="14874"/>
                </a:lnTo>
                <a:lnTo>
                  <a:pt x="9819" y="14776"/>
                </a:lnTo>
                <a:lnTo>
                  <a:pt x="10161" y="14654"/>
                </a:lnTo>
                <a:lnTo>
                  <a:pt x="10503" y="14507"/>
                </a:lnTo>
                <a:lnTo>
                  <a:pt x="10844" y="14361"/>
                </a:lnTo>
                <a:lnTo>
                  <a:pt x="11162" y="14190"/>
                </a:lnTo>
                <a:lnTo>
                  <a:pt x="11479" y="14019"/>
                </a:lnTo>
                <a:lnTo>
                  <a:pt x="11797" y="13824"/>
                </a:lnTo>
                <a:lnTo>
                  <a:pt x="12090" y="13604"/>
                </a:lnTo>
                <a:lnTo>
                  <a:pt x="12383" y="13384"/>
                </a:lnTo>
                <a:lnTo>
                  <a:pt x="12652" y="13140"/>
                </a:lnTo>
                <a:lnTo>
                  <a:pt x="12920" y="12895"/>
                </a:lnTo>
                <a:lnTo>
                  <a:pt x="13165" y="12627"/>
                </a:lnTo>
                <a:lnTo>
                  <a:pt x="13409" y="12358"/>
                </a:lnTo>
                <a:lnTo>
                  <a:pt x="13629" y="12065"/>
                </a:lnTo>
                <a:lnTo>
                  <a:pt x="13824" y="11772"/>
                </a:lnTo>
                <a:lnTo>
                  <a:pt x="14019" y="11479"/>
                </a:lnTo>
                <a:lnTo>
                  <a:pt x="14215" y="11161"/>
                </a:lnTo>
                <a:lnTo>
                  <a:pt x="14386" y="10820"/>
                </a:lnTo>
                <a:lnTo>
                  <a:pt x="14532" y="10502"/>
                </a:lnTo>
                <a:lnTo>
                  <a:pt x="14654" y="10160"/>
                </a:lnTo>
                <a:lnTo>
                  <a:pt x="14777" y="9794"/>
                </a:lnTo>
                <a:lnTo>
                  <a:pt x="14899" y="9452"/>
                </a:lnTo>
                <a:lnTo>
                  <a:pt x="14972" y="9085"/>
                </a:lnTo>
                <a:lnTo>
                  <a:pt x="15045" y="8695"/>
                </a:lnTo>
                <a:lnTo>
                  <a:pt x="15094" y="8328"/>
                </a:lnTo>
                <a:lnTo>
                  <a:pt x="15118" y="7938"/>
                </a:lnTo>
                <a:lnTo>
                  <a:pt x="15118" y="7547"/>
                </a:lnTo>
                <a:lnTo>
                  <a:pt x="15094" y="6936"/>
                </a:lnTo>
                <a:lnTo>
                  <a:pt x="15021" y="6326"/>
                </a:lnTo>
                <a:lnTo>
                  <a:pt x="14899" y="5740"/>
                </a:lnTo>
                <a:lnTo>
                  <a:pt x="14728" y="5178"/>
                </a:lnTo>
                <a:lnTo>
                  <a:pt x="14532" y="4616"/>
                </a:lnTo>
                <a:lnTo>
                  <a:pt x="14288" y="4079"/>
                </a:lnTo>
                <a:lnTo>
                  <a:pt x="13995" y="3590"/>
                </a:lnTo>
                <a:lnTo>
                  <a:pt x="13653" y="3102"/>
                </a:lnTo>
                <a:lnTo>
                  <a:pt x="13458" y="3053"/>
                </a:lnTo>
                <a:lnTo>
                  <a:pt x="12163" y="4347"/>
                </a:lnTo>
                <a:lnTo>
                  <a:pt x="12383" y="4689"/>
                </a:lnTo>
                <a:lnTo>
                  <a:pt x="12578" y="5056"/>
                </a:lnTo>
                <a:lnTo>
                  <a:pt x="12749" y="5446"/>
                </a:lnTo>
                <a:lnTo>
                  <a:pt x="12896" y="5837"/>
                </a:lnTo>
                <a:lnTo>
                  <a:pt x="13018" y="6252"/>
                </a:lnTo>
                <a:lnTo>
                  <a:pt x="13091" y="6668"/>
                </a:lnTo>
                <a:lnTo>
                  <a:pt x="13165" y="7107"/>
                </a:lnTo>
                <a:lnTo>
                  <a:pt x="13165" y="7547"/>
                </a:lnTo>
                <a:lnTo>
                  <a:pt x="13140" y="8133"/>
                </a:lnTo>
                <a:lnTo>
                  <a:pt x="13067" y="8695"/>
                </a:lnTo>
                <a:lnTo>
                  <a:pt x="12920" y="9208"/>
                </a:lnTo>
                <a:lnTo>
                  <a:pt x="12725" y="9745"/>
                </a:lnTo>
                <a:lnTo>
                  <a:pt x="12505" y="10233"/>
                </a:lnTo>
                <a:lnTo>
                  <a:pt x="12212" y="10673"/>
                </a:lnTo>
                <a:lnTo>
                  <a:pt x="11895" y="11113"/>
                </a:lnTo>
                <a:lnTo>
                  <a:pt x="11528" y="11503"/>
                </a:lnTo>
                <a:lnTo>
                  <a:pt x="11138" y="11870"/>
                </a:lnTo>
                <a:lnTo>
                  <a:pt x="10698" y="12187"/>
                </a:lnTo>
                <a:lnTo>
                  <a:pt x="10234" y="12480"/>
                </a:lnTo>
                <a:lnTo>
                  <a:pt x="9745" y="12725"/>
                </a:lnTo>
                <a:lnTo>
                  <a:pt x="9233" y="12895"/>
                </a:lnTo>
                <a:lnTo>
                  <a:pt x="8695" y="13042"/>
                </a:lnTo>
                <a:lnTo>
                  <a:pt x="8133" y="13140"/>
                </a:lnTo>
                <a:lnTo>
                  <a:pt x="7572" y="13164"/>
                </a:lnTo>
                <a:lnTo>
                  <a:pt x="6986" y="13140"/>
                </a:lnTo>
                <a:lnTo>
                  <a:pt x="6448" y="13042"/>
                </a:lnTo>
                <a:lnTo>
                  <a:pt x="5911" y="12895"/>
                </a:lnTo>
                <a:lnTo>
                  <a:pt x="5398" y="12725"/>
                </a:lnTo>
                <a:lnTo>
                  <a:pt x="4910" y="12480"/>
                </a:lnTo>
                <a:lnTo>
                  <a:pt x="4446" y="12187"/>
                </a:lnTo>
                <a:lnTo>
                  <a:pt x="4006" y="11870"/>
                </a:lnTo>
                <a:lnTo>
                  <a:pt x="3615" y="11503"/>
                </a:lnTo>
                <a:lnTo>
                  <a:pt x="3249" y="11113"/>
                </a:lnTo>
                <a:lnTo>
                  <a:pt x="2931" y="10673"/>
                </a:lnTo>
                <a:lnTo>
                  <a:pt x="2638" y="10233"/>
                </a:lnTo>
                <a:lnTo>
                  <a:pt x="2418" y="9745"/>
                </a:lnTo>
                <a:lnTo>
                  <a:pt x="2223" y="9208"/>
                </a:lnTo>
                <a:lnTo>
                  <a:pt x="2077" y="8695"/>
                </a:lnTo>
                <a:lnTo>
                  <a:pt x="2003" y="8133"/>
                </a:lnTo>
                <a:lnTo>
                  <a:pt x="1954" y="7547"/>
                </a:lnTo>
                <a:lnTo>
                  <a:pt x="2003" y="6985"/>
                </a:lnTo>
                <a:lnTo>
                  <a:pt x="2077" y="6423"/>
                </a:lnTo>
                <a:lnTo>
                  <a:pt x="2223" y="5886"/>
                </a:lnTo>
                <a:lnTo>
                  <a:pt x="2418" y="5373"/>
                </a:lnTo>
                <a:lnTo>
                  <a:pt x="2638" y="4885"/>
                </a:lnTo>
                <a:lnTo>
                  <a:pt x="2931" y="4421"/>
                </a:lnTo>
                <a:lnTo>
                  <a:pt x="3249" y="4005"/>
                </a:lnTo>
                <a:lnTo>
                  <a:pt x="3615" y="3590"/>
                </a:lnTo>
                <a:lnTo>
                  <a:pt x="4006" y="3224"/>
                </a:lnTo>
                <a:lnTo>
                  <a:pt x="4446" y="2906"/>
                </a:lnTo>
                <a:lnTo>
                  <a:pt x="4910" y="2638"/>
                </a:lnTo>
                <a:lnTo>
                  <a:pt x="5398" y="2394"/>
                </a:lnTo>
                <a:lnTo>
                  <a:pt x="5911" y="2198"/>
                </a:lnTo>
                <a:lnTo>
                  <a:pt x="6448" y="2076"/>
                </a:lnTo>
                <a:lnTo>
                  <a:pt x="6986" y="1978"/>
                </a:lnTo>
                <a:lnTo>
                  <a:pt x="7572" y="1954"/>
                </a:lnTo>
                <a:lnTo>
                  <a:pt x="8011" y="1978"/>
                </a:lnTo>
                <a:lnTo>
                  <a:pt x="8451" y="2027"/>
                </a:lnTo>
                <a:lnTo>
                  <a:pt x="8866" y="2100"/>
                </a:lnTo>
                <a:lnTo>
                  <a:pt x="9281" y="2223"/>
                </a:lnTo>
                <a:lnTo>
                  <a:pt x="9672" y="2369"/>
                </a:lnTo>
                <a:lnTo>
                  <a:pt x="10063" y="2540"/>
                </a:lnTo>
                <a:lnTo>
                  <a:pt x="10429" y="2735"/>
                </a:lnTo>
                <a:lnTo>
                  <a:pt x="10771" y="2955"/>
                </a:lnTo>
                <a:lnTo>
                  <a:pt x="11943" y="1807"/>
                </a:lnTo>
                <a:lnTo>
                  <a:pt x="11846" y="1343"/>
                </a:lnTo>
                <a:lnTo>
                  <a:pt x="11382" y="1026"/>
                </a:lnTo>
                <a:lnTo>
                  <a:pt x="10893" y="782"/>
                </a:lnTo>
                <a:lnTo>
                  <a:pt x="10380" y="537"/>
                </a:lnTo>
                <a:lnTo>
                  <a:pt x="9843" y="342"/>
                </a:lnTo>
                <a:lnTo>
                  <a:pt x="9306" y="195"/>
                </a:lnTo>
                <a:lnTo>
                  <a:pt x="8744" y="98"/>
                </a:lnTo>
                <a:lnTo>
                  <a:pt x="8158" y="25"/>
                </a:lnTo>
                <a:lnTo>
                  <a:pt x="757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6" name="CustomShape 18"/>
          <p:cNvSpPr/>
          <p:nvPr/>
        </p:nvSpPr>
        <p:spPr>
          <a:xfrm>
            <a:off x="8289360" y="584280"/>
            <a:ext cx="256320" cy="256320"/>
          </a:xfrm>
          <a:custGeom>
            <a:avLst/>
            <a:gdLst/>
            <a:ahLst/>
            <a:cxnLst/>
            <a:rect l="l" t="t" r="r" b="b"/>
            <a:pathLst>
              <a:path w="7303" h="7304">
                <a:moveTo>
                  <a:pt x="3664" y="1"/>
                </a:moveTo>
                <a:lnTo>
                  <a:pt x="3297" y="25"/>
                </a:lnTo>
                <a:lnTo>
                  <a:pt x="2931" y="74"/>
                </a:lnTo>
                <a:lnTo>
                  <a:pt x="2565" y="147"/>
                </a:lnTo>
                <a:lnTo>
                  <a:pt x="2247" y="294"/>
                </a:lnTo>
                <a:lnTo>
                  <a:pt x="1930" y="440"/>
                </a:lnTo>
                <a:lnTo>
                  <a:pt x="1612" y="611"/>
                </a:lnTo>
                <a:lnTo>
                  <a:pt x="1344" y="831"/>
                </a:lnTo>
                <a:lnTo>
                  <a:pt x="1075" y="1075"/>
                </a:lnTo>
                <a:lnTo>
                  <a:pt x="831" y="1320"/>
                </a:lnTo>
                <a:lnTo>
                  <a:pt x="635" y="1613"/>
                </a:lnTo>
                <a:lnTo>
                  <a:pt x="440" y="1906"/>
                </a:lnTo>
                <a:lnTo>
                  <a:pt x="293" y="2223"/>
                </a:lnTo>
                <a:lnTo>
                  <a:pt x="171" y="2565"/>
                </a:lnTo>
                <a:lnTo>
                  <a:pt x="74" y="2907"/>
                </a:lnTo>
                <a:lnTo>
                  <a:pt x="25" y="3273"/>
                </a:lnTo>
                <a:lnTo>
                  <a:pt x="0" y="3640"/>
                </a:lnTo>
                <a:lnTo>
                  <a:pt x="25" y="4031"/>
                </a:lnTo>
                <a:lnTo>
                  <a:pt x="74" y="4373"/>
                </a:lnTo>
                <a:lnTo>
                  <a:pt x="171" y="4739"/>
                </a:lnTo>
                <a:lnTo>
                  <a:pt x="293" y="5081"/>
                </a:lnTo>
                <a:lnTo>
                  <a:pt x="440" y="5398"/>
                </a:lnTo>
                <a:lnTo>
                  <a:pt x="635" y="5691"/>
                </a:lnTo>
                <a:lnTo>
                  <a:pt x="831" y="5960"/>
                </a:lnTo>
                <a:lnTo>
                  <a:pt x="1075" y="6229"/>
                </a:lnTo>
                <a:lnTo>
                  <a:pt x="1344" y="6473"/>
                </a:lnTo>
                <a:lnTo>
                  <a:pt x="1612" y="6668"/>
                </a:lnTo>
                <a:lnTo>
                  <a:pt x="1930" y="6864"/>
                </a:lnTo>
                <a:lnTo>
                  <a:pt x="2247" y="7010"/>
                </a:lnTo>
                <a:lnTo>
                  <a:pt x="2565" y="7132"/>
                </a:lnTo>
                <a:lnTo>
                  <a:pt x="2931" y="7230"/>
                </a:lnTo>
                <a:lnTo>
                  <a:pt x="3297" y="7279"/>
                </a:lnTo>
                <a:lnTo>
                  <a:pt x="3664" y="7303"/>
                </a:lnTo>
                <a:lnTo>
                  <a:pt x="4030" y="7279"/>
                </a:lnTo>
                <a:lnTo>
                  <a:pt x="4396" y="7230"/>
                </a:lnTo>
                <a:lnTo>
                  <a:pt x="4738" y="7132"/>
                </a:lnTo>
                <a:lnTo>
                  <a:pt x="5080" y="7010"/>
                </a:lnTo>
                <a:lnTo>
                  <a:pt x="5398" y="6864"/>
                </a:lnTo>
                <a:lnTo>
                  <a:pt x="5691" y="6668"/>
                </a:lnTo>
                <a:lnTo>
                  <a:pt x="5984" y="6473"/>
                </a:lnTo>
                <a:lnTo>
                  <a:pt x="6253" y="6229"/>
                </a:lnTo>
                <a:lnTo>
                  <a:pt x="6472" y="5960"/>
                </a:lnTo>
                <a:lnTo>
                  <a:pt x="6692" y="5691"/>
                </a:lnTo>
                <a:lnTo>
                  <a:pt x="6863" y="5398"/>
                </a:lnTo>
                <a:lnTo>
                  <a:pt x="7034" y="5081"/>
                </a:lnTo>
                <a:lnTo>
                  <a:pt x="7156" y="4739"/>
                </a:lnTo>
                <a:lnTo>
                  <a:pt x="7230" y="4373"/>
                </a:lnTo>
                <a:lnTo>
                  <a:pt x="7303" y="4031"/>
                </a:lnTo>
                <a:lnTo>
                  <a:pt x="7303" y="3640"/>
                </a:lnTo>
                <a:lnTo>
                  <a:pt x="7303" y="3396"/>
                </a:lnTo>
                <a:lnTo>
                  <a:pt x="7278" y="3176"/>
                </a:lnTo>
                <a:lnTo>
                  <a:pt x="7254" y="2932"/>
                </a:lnTo>
                <a:lnTo>
                  <a:pt x="7181" y="2712"/>
                </a:lnTo>
                <a:lnTo>
                  <a:pt x="7132" y="2492"/>
                </a:lnTo>
                <a:lnTo>
                  <a:pt x="7034" y="2272"/>
                </a:lnTo>
                <a:lnTo>
                  <a:pt x="6839" y="1857"/>
                </a:lnTo>
                <a:lnTo>
                  <a:pt x="5325" y="3347"/>
                </a:lnTo>
                <a:lnTo>
                  <a:pt x="5349" y="3640"/>
                </a:lnTo>
                <a:lnTo>
                  <a:pt x="5349" y="3811"/>
                </a:lnTo>
                <a:lnTo>
                  <a:pt x="5325" y="3982"/>
                </a:lnTo>
                <a:lnTo>
                  <a:pt x="5276" y="4153"/>
                </a:lnTo>
                <a:lnTo>
                  <a:pt x="5227" y="4299"/>
                </a:lnTo>
                <a:lnTo>
                  <a:pt x="5154" y="4446"/>
                </a:lnTo>
                <a:lnTo>
                  <a:pt x="5080" y="4592"/>
                </a:lnTo>
                <a:lnTo>
                  <a:pt x="4983" y="4739"/>
                </a:lnTo>
                <a:lnTo>
                  <a:pt x="4860" y="4861"/>
                </a:lnTo>
                <a:lnTo>
                  <a:pt x="4738" y="4959"/>
                </a:lnTo>
                <a:lnTo>
                  <a:pt x="4616" y="5056"/>
                </a:lnTo>
                <a:lnTo>
                  <a:pt x="4470" y="5154"/>
                </a:lnTo>
                <a:lnTo>
                  <a:pt x="4323" y="5203"/>
                </a:lnTo>
                <a:lnTo>
                  <a:pt x="4177" y="5276"/>
                </a:lnTo>
                <a:lnTo>
                  <a:pt x="4006" y="5301"/>
                </a:lnTo>
                <a:lnTo>
                  <a:pt x="3835" y="5349"/>
                </a:lnTo>
                <a:lnTo>
                  <a:pt x="3493" y="5349"/>
                </a:lnTo>
                <a:lnTo>
                  <a:pt x="3322" y="5301"/>
                </a:lnTo>
                <a:lnTo>
                  <a:pt x="3151" y="5276"/>
                </a:lnTo>
                <a:lnTo>
                  <a:pt x="3004" y="5203"/>
                </a:lnTo>
                <a:lnTo>
                  <a:pt x="2858" y="5154"/>
                </a:lnTo>
                <a:lnTo>
                  <a:pt x="2711" y="5056"/>
                </a:lnTo>
                <a:lnTo>
                  <a:pt x="2589" y="4959"/>
                </a:lnTo>
                <a:lnTo>
                  <a:pt x="2467" y="4861"/>
                </a:lnTo>
                <a:lnTo>
                  <a:pt x="2345" y="4739"/>
                </a:lnTo>
                <a:lnTo>
                  <a:pt x="2247" y="4592"/>
                </a:lnTo>
                <a:lnTo>
                  <a:pt x="2174" y="4446"/>
                </a:lnTo>
                <a:lnTo>
                  <a:pt x="2101" y="4299"/>
                </a:lnTo>
                <a:lnTo>
                  <a:pt x="2027" y="4153"/>
                </a:lnTo>
                <a:lnTo>
                  <a:pt x="2003" y="3982"/>
                </a:lnTo>
                <a:lnTo>
                  <a:pt x="1979" y="3811"/>
                </a:lnTo>
                <a:lnTo>
                  <a:pt x="1954" y="3640"/>
                </a:lnTo>
                <a:lnTo>
                  <a:pt x="1979" y="3469"/>
                </a:lnTo>
                <a:lnTo>
                  <a:pt x="2003" y="3298"/>
                </a:lnTo>
                <a:lnTo>
                  <a:pt x="2027" y="3151"/>
                </a:lnTo>
                <a:lnTo>
                  <a:pt x="2101" y="2980"/>
                </a:lnTo>
                <a:lnTo>
                  <a:pt x="2174" y="2834"/>
                </a:lnTo>
                <a:lnTo>
                  <a:pt x="2247" y="2687"/>
                </a:lnTo>
                <a:lnTo>
                  <a:pt x="2345" y="2565"/>
                </a:lnTo>
                <a:lnTo>
                  <a:pt x="2467" y="2443"/>
                </a:lnTo>
                <a:lnTo>
                  <a:pt x="2589" y="2345"/>
                </a:lnTo>
                <a:lnTo>
                  <a:pt x="2711" y="2248"/>
                </a:lnTo>
                <a:lnTo>
                  <a:pt x="2858" y="2150"/>
                </a:lnTo>
                <a:lnTo>
                  <a:pt x="3004" y="2077"/>
                </a:lnTo>
                <a:lnTo>
                  <a:pt x="3151" y="2028"/>
                </a:lnTo>
                <a:lnTo>
                  <a:pt x="3322" y="1979"/>
                </a:lnTo>
                <a:lnTo>
                  <a:pt x="3493" y="1955"/>
                </a:lnTo>
                <a:lnTo>
                  <a:pt x="3664" y="1955"/>
                </a:lnTo>
                <a:lnTo>
                  <a:pt x="3957" y="1979"/>
                </a:lnTo>
                <a:lnTo>
                  <a:pt x="5447" y="465"/>
                </a:lnTo>
                <a:lnTo>
                  <a:pt x="5056" y="269"/>
                </a:lnTo>
                <a:lnTo>
                  <a:pt x="4836" y="196"/>
                </a:lnTo>
                <a:lnTo>
                  <a:pt x="4616" y="123"/>
                </a:lnTo>
                <a:lnTo>
                  <a:pt x="4372" y="74"/>
                </a:lnTo>
                <a:lnTo>
                  <a:pt x="4152" y="25"/>
                </a:lnTo>
                <a:lnTo>
                  <a:pt x="390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7" name="CustomShape 19"/>
          <p:cNvSpPr/>
          <p:nvPr/>
        </p:nvSpPr>
        <p:spPr>
          <a:xfrm>
            <a:off x="8166600" y="912240"/>
            <a:ext cx="105120" cy="99360"/>
          </a:xfrm>
          <a:custGeom>
            <a:avLst/>
            <a:gdLst/>
            <a:ahLst/>
            <a:cxnLst/>
            <a:rect l="l" t="t" r="r" b="b"/>
            <a:pathLst>
              <a:path w="3005" h="2834">
                <a:moveTo>
                  <a:pt x="1466" y="0"/>
                </a:moveTo>
                <a:lnTo>
                  <a:pt x="294" y="1173"/>
                </a:lnTo>
                <a:lnTo>
                  <a:pt x="172" y="1319"/>
                </a:lnTo>
                <a:lnTo>
                  <a:pt x="74" y="1490"/>
                </a:lnTo>
                <a:lnTo>
                  <a:pt x="25" y="1661"/>
                </a:lnTo>
                <a:lnTo>
                  <a:pt x="1" y="1857"/>
                </a:lnTo>
                <a:lnTo>
                  <a:pt x="25" y="2052"/>
                </a:lnTo>
                <a:lnTo>
                  <a:pt x="74" y="2223"/>
                </a:lnTo>
                <a:lnTo>
                  <a:pt x="172" y="2394"/>
                </a:lnTo>
                <a:lnTo>
                  <a:pt x="294" y="2540"/>
                </a:lnTo>
                <a:lnTo>
                  <a:pt x="440" y="2663"/>
                </a:lnTo>
                <a:lnTo>
                  <a:pt x="611" y="2760"/>
                </a:lnTo>
                <a:lnTo>
                  <a:pt x="807" y="2809"/>
                </a:lnTo>
                <a:lnTo>
                  <a:pt x="978" y="2833"/>
                </a:lnTo>
                <a:lnTo>
                  <a:pt x="1173" y="2809"/>
                </a:lnTo>
                <a:lnTo>
                  <a:pt x="1344" y="2760"/>
                </a:lnTo>
                <a:lnTo>
                  <a:pt x="1515" y="2663"/>
                </a:lnTo>
                <a:lnTo>
                  <a:pt x="1686" y="2540"/>
                </a:lnTo>
                <a:lnTo>
                  <a:pt x="2858" y="1368"/>
                </a:lnTo>
                <a:lnTo>
                  <a:pt x="3005" y="1197"/>
                </a:lnTo>
                <a:lnTo>
                  <a:pt x="2590" y="928"/>
                </a:lnTo>
                <a:lnTo>
                  <a:pt x="2199" y="635"/>
                </a:lnTo>
                <a:lnTo>
                  <a:pt x="1808" y="342"/>
                </a:lnTo>
                <a:lnTo>
                  <a:pt x="146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8" name="CustomShape 20"/>
          <p:cNvSpPr/>
          <p:nvPr/>
        </p:nvSpPr>
        <p:spPr>
          <a:xfrm>
            <a:off x="8564040" y="912240"/>
            <a:ext cx="104400" cy="99360"/>
          </a:xfrm>
          <a:custGeom>
            <a:avLst/>
            <a:gdLst/>
            <a:ahLst/>
            <a:cxnLst/>
            <a:rect l="l" t="t" r="r" b="b"/>
            <a:pathLst>
              <a:path w="2981" h="2834">
                <a:moveTo>
                  <a:pt x="1539" y="0"/>
                </a:moveTo>
                <a:lnTo>
                  <a:pt x="1173" y="342"/>
                </a:lnTo>
                <a:lnTo>
                  <a:pt x="807" y="635"/>
                </a:lnTo>
                <a:lnTo>
                  <a:pt x="416" y="928"/>
                </a:lnTo>
                <a:lnTo>
                  <a:pt x="1" y="1197"/>
                </a:lnTo>
                <a:lnTo>
                  <a:pt x="123" y="1368"/>
                </a:lnTo>
                <a:lnTo>
                  <a:pt x="1319" y="2540"/>
                </a:lnTo>
                <a:lnTo>
                  <a:pt x="1466" y="2663"/>
                </a:lnTo>
                <a:lnTo>
                  <a:pt x="1637" y="2760"/>
                </a:lnTo>
                <a:lnTo>
                  <a:pt x="1832" y="2809"/>
                </a:lnTo>
                <a:lnTo>
                  <a:pt x="2003" y="2833"/>
                </a:lnTo>
                <a:lnTo>
                  <a:pt x="2199" y="2809"/>
                </a:lnTo>
                <a:lnTo>
                  <a:pt x="2370" y="2760"/>
                </a:lnTo>
                <a:lnTo>
                  <a:pt x="2541" y="2663"/>
                </a:lnTo>
                <a:lnTo>
                  <a:pt x="2712" y="2540"/>
                </a:lnTo>
                <a:lnTo>
                  <a:pt x="2834" y="2394"/>
                </a:lnTo>
                <a:lnTo>
                  <a:pt x="2931" y="2223"/>
                </a:lnTo>
                <a:lnTo>
                  <a:pt x="2980" y="2052"/>
                </a:lnTo>
                <a:lnTo>
                  <a:pt x="2980" y="1857"/>
                </a:lnTo>
                <a:lnTo>
                  <a:pt x="2980" y="1661"/>
                </a:lnTo>
                <a:lnTo>
                  <a:pt x="2931" y="1490"/>
                </a:lnTo>
                <a:lnTo>
                  <a:pt x="2834" y="1319"/>
                </a:lnTo>
                <a:lnTo>
                  <a:pt x="2712" y="1173"/>
                </a:lnTo>
                <a:lnTo>
                  <a:pt x="153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9" name="CustomShape 21"/>
          <p:cNvSpPr/>
          <p:nvPr/>
        </p:nvSpPr>
        <p:spPr>
          <a:xfrm>
            <a:off x="8400960" y="369720"/>
            <a:ext cx="353160" cy="359280"/>
          </a:xfrm>
          <a:custGeom>
            <a:avLst/>
            <a:gdLst/>
            <a:ahLst/>
            <a:cxnLst/>
            <a:rect l="l" t="t" r="r" b="b"/>
            <a:pathLst>
              <a:path w="10063" h="10234">
                <a:moveTo>
                  <a:pt x="7352" y="0"/>
                </a:moveTo>
                <a:lnTo>
                  <a:pt x="7254" y="24"/>
                </a:lnTo>
                <a:lnTo>
                  <a:pt x="7181" y="73"/>
                </a:lnTo>
                <a:lnTo>
                  <a:pt x="7083" y="147"/>
                </a:lnTo>
                <a:lnTo>
                  <a:pt x="5447" y="1758"/>
                </a:lnTo>
                <a:lnTo>
                  <a:pt x="5373" y="1856"/>
                </a:lnTo>
                <a:lnTo>
                  <a:pt x="5300" y="1978"/>
                </a:lnTo>
                <a:lnTo>
                  <a:pt x="5227" y="2125"/>
                </a:lnTo>
                <a:lnTo>
                  <a:pt x="5178" y="2247"/>
                </a:lnTo>
                <a:lnTo>
                  <a:pt x="5154" y="2393"/>
                </a:lnTo>
                <a:lnTo>
                  <a:pt x="5129" y="2540"/>
                </a:lnTo>
                <a:lnTo>
                  <a:pt x="5129" y="2687"/>
                </a:lnTo>
                <a:lnTo>
                  <a:pt x="5129" y="2809"/>
                </a:lnTo>
                <a:lnTo>
                  <a:pt x="5349" y="3981"/>
                </a:lnTo>
                <a:lnTo>
                  <a:pt x="5398" y="4152"/>
                </a:lnTo>
                <a:lnTo>
                  <a:pt x="147" y="9403"/>
                </a:lnTo>
                <a:lnTo>
                  <a:pt x="74" y="9476"/>
                </a:lnTo>
                <a:lnTo>
                  <a:pt x="25" y="9574"/>
                </a:lnTo>
                <a:lnTo>
                  <a:pt x="0" y="9672"/>
                </a:lnTo>
                <a:lnTo>
                  <a:pt x="0" y="9745"/>
                </a:lnTo>
                <a:lnTo>
                  <a:pt x="0" y="9843"/>
                </a:lnTo>
                <a:lnTo>
                  <a:pt x="25" y="9940"/>
                </a:lnTo>
                <a:lnTo>
                  <a:pt x="74" y="10013"/>
                </a:lnTo>
                <a:lnTo>
                  <a:pt x="147" y="10087"/>
                </a:lnTo>
                <a:lnTo>
                  <a:pt x="220" y="10160"/>
                </a:lnTo>
                <a:lnTo>
                  <a:pt x="293" y="10209"/>
                </a:lnTo>
                <a:lnTo>
                  <a:pt x="391" y="10233"/>
                </a:lnTo>
                <a:lnTo>
                  <a:pt x="586" y="10233"/>
                </a:lnTo>
                <a:lnTo>
                  <a:pt x="660" y="10209"/>
                </a:lnTo>
                <a:lnTo>
                  <a:pt x="757" y="10160"/>
                </a:lnTo>
                <a:lnTo>
                  <a:pt x="831" y="10087"/>
                </a:lnTo>
                <a:lnTo>
                  <a:pt x="6204" y="4738"/>
                </a:lnTo>
                <a:lnTo>
                  <a:pt x="7254" y="4909"/>
                </a:lnTo>
                <a:lnTo>
                  <a:pt x="7376" y="4933"/>
                </a:lnTo>
                <a:lnTo>
                  <a:pt x="7523" y="4933"/>
                </a:lnTo>
                <a:lnTo>
                  <a:pt x="7645" y="4909"/>
                </a:lnTo>
                <a:lnTo>
                  <a:pt x="7791" y="4860"/>
                </a:lnTo>
                <a:lnTo>
                  <a:pt x="7938" y="4811"/>
                </a:lnTo>
                <a:lnTo>
                  <a:pt x="8060" y="4763"/>
                </a:lnTo>
                <a:lnTo>
                  <a:pt x="8182" y="4689"/>
                </a:lnTo>
                <a:lnTo>
                  <a:pt x="8280" y="4592"/>
                </a:lnTo>
                <a:lnTo>
                  <a:pt x="9916" y="2955"/>
                </a:lnTo>
                <a:lnTo>
                  <a:pt x="9989" y="2882"/>
                </a:lnTo>
                <a:lnTo>
                  <a:pt x="10038" y="2784"/>
                </a:lnTo>
                <a:lnTo>
                  <a:pt x="10063" y="2711"/>
                </a:lnTo>
                <a:lnTo>
                  <a:pt x="10038" y="2613"/>
                </a:lnTo>
                <a:lnTo>
                  <a:pt x="10014" y="2564"/>
                </a:lnTo>
                <a:lnTo>
                  <a:pt x="9940" y="2491"/>
                </a:lnTo>
                <a:lnTo>
                  <a:pt x="9843" y="2442"/>
                </a:lnTo>
                <a:lnTo>
                  <a:pt x="9745" y="2418"/>
                </a:lnTo>
                <a:lnTo>
                  <a:pt x="8695" y="2223"/>
                </a:lnTo>
                <a:lnTo>
                  <a:pt x="9721" y="1197"/>
                </a:lnTo>
                <a:lnTo>
                  <a:pt x="9794" y="1123"/>
                </a:lnTo>
                <a:lnTo>
                  <a:pt x="9843" y="1026"/>
                </a:lnTo>
                <a:lnTo>
                  <a:pt x="9867" y="953"/>
                </a:lnTo>
                <a:lnTo>
                  <a:pt x="9867" y="855"/>
                </a:lnTo>
                <a:lnTo>
                  <a:pt x="9867" y="757"/>
                </a:lnTo>
                <a:lnTo>
                  <a:pt x="9843" y="659"/>
                </a:lnTo>
                <a:lnTo>
                  <a:pt x="9794" y="586"/>
                </a:lnTo>
                <a:lnTo>
                  <a:pt x="9721" y="513"/>
                </a:lnTo>
                <a:lnTo>
                  <a:pt x="9647" y="440"/>
                </a:lnTo>
                <a:lnTo>
                  <a:pt x="9574" y="391"/>
                </a:lnTo>
                <a:lnTo>
                  <a:pt x="9476" y="366"/>
                </a:lnTo>
                <a:lnTo>
                  <a:pt x="9281" y="366"/>
                </a:lnTo>
                <a:lnTo>
                  <a:pt x="9208" y="391"/>
                </a:lnTo>
                <a:lnTo>
                  <a:pt x="9110" y="440"/>
                </a:lnTo>
                <a:lnTo>
                  <a:pt x="9037" y="513"/>
                </a:lnTo>
                <a:lnTo>
                  <a:pt x="7889" y="1661"/>
                </a:lnTo>
                <a:lnTo>
                  <a:pt x="7840" y="1490"/>
                </a:lnTo>
                <a:lnTo>
                  <a:pt x="7620" y="318"/>
                </a:lnTo>
                <a:lnTo>
                  <a:pt x="7596" y="195"/>
                </a:lnTo>
                <a:lnTo>
                  <a:pt x="7547" y="98"/>
                </a:lnTo>
                <a:lnTo>
                  <a:pt x="7498" y="49"/>
                </a:lnTo>
                <a:lnTo>
                  <a:pt x="742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TextShape 1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And tables to </a:t>
            </a: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compare</a:t>
            </a: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 data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481" name="Table 2"/>
          <p:cNvGraphicFramePr/>
          <p:nvPr/>
        </p:nvGraphicFramePr>
        <p:xfrm>
          <a:off x="921960" y="1901520"/>
          <a:ext cx="7275240" cy="2354040"/>
        </p:xfrm>
        <a:graphic>
          <a:graphicData uri="http://schemas.openxmlformats.org/drawingml/2006/table">
            <a:tbl>
              <a:tblPr/>
              <a:tblGrid>
                <a:gridCol w="1818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8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8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94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59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0000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Light"/>
                          <a:ea typeface="Raleway Light"/>
                        </a:rPr>
                        <a:t>A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0000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Light"/>
                          <a:ea typeface="Raleway Light"/>
                        </a:rPr>
                        <a:t>B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0000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Light"/>
                          <a:ea typeface="Raleway Light"/>
                        </a:rPr>
                        <a:t>C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0000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960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Light"/>
                          <a:ea typeface="Raleway Light"/>
                        </a:rPr>
                        <a:t>Yellow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ExtraBold"/>
                          <a:ea typeface="Raleway ExtraBold"/>
                        </a:rPr>
                        <a:t>10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ExtraBold"/>
                          <a:ea typeface="Raleway ExtraBold"/>
                        </a:rPr>
                        <a:t>20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ExtraBold"/>
                          <a:ea typeface="Raleway ExtraBold"/>
                        </a:rPr>
                        <a:t>7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960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Light"/>
                          <a:ea typeface="Raleway Light"/>
                        </a:rPr>
                        <a:t>Blue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ExtraBold"/>
                          <a:ea typeface="Raleway ExtraBold"/>
                        </a:rPr>
                        <a:t>30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ExtraBold"/>
                          <a:ea typeface="Raleway ExtraBold"/>
                        </a:rPr>
                        <a:t>15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ExtraBold"/>
                          <a:ea typeface="Raleway ExtraBold"/>
                        </a:rPr>
                        <a:t>10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24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Light"/>
                          <a:ea typeface="Raleway Light"/>
                        </a:rPr>
                        <a:t>Orange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ExtraBold"/>
                          <a:ea typeface="Raleway ExtraBold"/>
                        </a:rPr>
                        <a:t>5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ExtraBold"/>
                          <a:ea typeface="Raleway ExtraBold"/>
                        </a:rPr>
                        <a:t>24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434343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Raleway ExtraBold"/>
                          <a:ea typeface="Raleway ExtraBold"/>
                        </a:rPr>
                        <a:t>16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00000"/>
                      </a:solidFill>
                    </a:lnL>
                    <a:lnR w="9360">
                      <a:solidFill>
                        <a:srgbClr val="000000"/>
                      </a:solidFill>
                    </a:lnR>
                    <a:lnT w="9360">
                      <a:solidFill>
                        <a:srgbClr val="FFB600"/>
                      </a:solidFill>
                    </a:lnT>
                    <a:lnB w="9360">
                      <a:solidFill>
                        <a:srgbClr val="FFB600"/>
                      </a:solidFill>
                    </a:lnB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82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54347104-CB16-4A2B-859F-8FE2602C695B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24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83" name="CustomShape 4"/>
          <p:cNvSpPr/>
          <p:nvPr/>
        </p:nvSpPr>
        <p:spPr>
          <a:xfrm>
            <a:off x="8089200" y="319320"/>
            <a:ext cx="555120" cy="555120"/>
          </a:xfrm>
          <a:custGeom>
            <a:avLst/>
            <a:gdLst/>
            <a:ahLst/>
            <a:cxnLst/>
            <a:rect l="l" t="t" r="r" b="b"/>
            <a:pathLst>
              <a:path w="12628" h="12627">
                <a:moveTo>
                  <a:pt x="6302" y="977"/>
                </a:moveTo>
                <a:lnTo>
                  <a:pt x="6863" y="1026"/>
                </a:lnTo>
                <a:lnTo>
                  <a:pt x="7376" y="1099"/>
                </a:lnTo>
                <a:lnTo>
                  <a:pt x="7889" y="1221"/>
                </a:lnTo>
                <a:lnTo>
                  <a:pt x="8378" y="1417"/>
                </a:lnTo>
                <a:lnTo>
                  <a:pt x="8842" y="1636"/>
                </a:lnTo>
                <a:lnTo>
                  <a:pt x="9281" y="1905"/>
                </a:lnTo>
                <a:lnTo>
                  <a:pt x="9697" y="2198"/>
                </a:lnTo>
                <a:lnTo>
                  <a:pt x="10087" y="2540"/>
                </a:lnTo>
                <a:lnTo>
                  <a:pt x="10429" y="2931"/>
                </a:lnTo>
                <a:lnTo>
                  <a:pt x="10722" y="3346"/>
                </a:lnTo>
                <a:lnTo>
                  <a:pt x="10991" y="3786"/>
                </a:lnTo>
                <a:lnTo>
                  <a:pt x="11211" y="4250"/>
                </a:lnTo>
                <a:lnTo>
                  <a:pt x="11406" y="4738"/>
                </a:lnTo>
                <a:lnTo>
                  <a:pt x="11528" y="5251"/>
                </a:lnTo>
                <a:lnTo>
                  <a:pt x="11626" y="5764"/>
                </a:lnTo>
                <a:lnTo>
                  <a:pt x="11650" y="6326"/>
                </a:lnTo>
                <a:lnTo>
                  <a:pt x="11626" y="6863"/>
                </a:lnTo>
                <a:lnTo>
                  <a:pt x="11528" y="7400"/>
                </a:lnTo>
                <a:lnTo>
                  <a:pt x="11406" y="7913"/>
                </a:lnTo>
                <a:lnTo>
                  <a:pt x="11211" y="8402"/>
                </a:lnTo>
                <a:lnTo>
                  <a:pt x="10991" y="8866"/>
                </a:lnTo>
                <a:lnTo>
                  <a:pt x="10722" y="9305"/>
                </a:lnTo>
                <a:lnTo>
                  <a:pt x="10429" y="9696"/>
                </a:lnTo>
                <a:lnTo>
                  <a:pt x="10087" y="10087"/>
                </a:lnTo>
                <a:lnTo>
                  <a:pt x="9697" y="10429"/>
                </a:lnTo>
                <a:lnTo>
                  <a:pt x="9281" y="10746"/>
                </a:lnTo>
                <a:lnTo>
                  <a:pt x="8842" y="11015"/>
                </a:lnTo>
                <a:lnTo>
                  <a:pt x="8378" y="11235"/>
                </a:lnTo>
                <a:lnTo>
                  <a:pt x="7889" y="11406"/>
                </a:lnTo>
                <a:lnTo>
                  <a:pt x="7376" y="11552"/>
                </a:lnTo>
                <a:lnTo>
                  <a:pt x="6863" y="11625"/>
                </a:lnTo>
                <a:lnTo>
                  <a:pt x="6302" y="11650"/>
                </a:lnTo>
                <a:lnTo>
                  <a:pt x="5764" y="11625"/>
                </a:lnTo>
                <a:lnTo>
                  <a:pt x="5227" y="11552"/>
                </a:lnTo>
                <a:lnTo>
                  <a:pt x="4714" y="11406"/>
                </a:lnTo>
                <a:lnTo>
                  <a:pt x="4226" y="11235"/>
                </a:lnTo>
                <a:lnTo>
                  <a:pt x="3762" y="11015"/>
                </a:lnTo>
                <a:lnTo>
                  <a:pt x="3322" y="10746"/>
                </a:lnTo>
                <a:lnTo>
                  <a:pt x="2931" y="10429"/>
                </a:lnTo>
                <a:lnTo>
                  <a:pt x="2541" y="10087"/>
                </a:lnTo>
                <a:lnTo>
                  <a:pt x="2199" y="9696"/>
                </a:lnTo>
                <a:lnTo>
                  <a:pt x="1881" y="9305"/>
                </a:lnTo>
                <a:lnTo>
                  <a:pt x="1613" y="8866"/>
                </a:lnTo>
                <a:lnTo>
                  <a:pt x="1393" y="8402"/>
                </a:lnTo>
                <a:lnTo>
                  <a:pt x="1222" y="7913"/>
                </a:lnTo>
                <a:lnTo>
                  <a:pt x="1075" y="7400"/>
                </a:lnTo>
                <a:lnTo>
                  <a:pt x="1002" y="6863"/>
                </a:lnTo>
                <a:lnTo>
                  <a:pt x="978" y="6326"/>
                </a:lnTo>
                <a:lnTo>
                  <a:pt x="1002" y="5764"/>
                </a:lnTo>
                <a:lnTo>
                  <a:pt x="1075" y="5251"/>
                </a:lnTo>
                <a:lnTo>
                  <a:pt x="1222" y="4738"/>
                </a:lnTo>
                <a:lnTo>
                  <a:pt x="1393" y="4250"/>
                </a:lnTo>
                <a:lnTo>
                  <a:pt x="1613" y="3786"/>
                </a:lnTo>
                <a:lnTo>
                  <a:pt x="1881" y="3346"/>
                </a:lnTo>
                <a:lnTo>
                  <a:pt x="2199" y="2931"/>
                </a:lnTo>
                <a:lnTo>
                  <a:pt x="2541" y="2540"/>
                </a:lnTo>
                <a:lnTo>
                  <a:pt x="2931" y="2198"/>
                </a:lnTo>
                <a:lnTo>
                  <a:pt x="3322" y="1905"/>
                </a:lnTo>
                <a:lnTo>
                  <a:pt x="3762" y="1636"/>
                </a:lnTo>
                <a:lnTo>
                  <a:pt x="4226" y="1417"/>
                </a:lnTo>
                <a:lnTo>
                  <a:pt x="4714" y="1221"/>
                </a:lnTo>
                <a:lnTo>
                  <a:pt x="5227" y="1099"/>
                </a:lnTo>
                <a:lnTo>
                  <a:pt x="5764" y="1026"/>
                </a:lnTo>
                <a:lnTo>
                  <a:pt x="6302" y="977"/>
                </a:lnTo>
                <a:close/>
                <a:moveTo>
                  <a:pt x="6302" y="0"/>
                </a:moveTo>
                <a:lnTo>
                  <a:pt x="5984" y="24"/>
                </a:lnTo>
                <a:lnTo>
                  <a:pt x="5667" y="49"/>
                </a:lnTo>
                <a:lnTo>
                  <a:pt x="5349" y="73"/>
                </a:lnTo>
                <a:lnTo>
                  <a:pt x="5032" y="147"/>
                </a:lnTo>
                <a:lnTo>
                  <a:pt x="4739" y="220"/>
                </a:lnTo>
                <a:lnTo>
                  <a:pt x="4446" y="293"/>
                </a:lnTo>
                <a:lnTo>
                  <a:pt x="4153" y="391"/>
                </a:lnTo>
                <a:lnTo>
                  <a:pt x="3859" y="513"/>
                </a:lnTo>
                <a:lnTo>
                  <a:pt x="3566" y="635"/>
                </a:lnTo>
                <a:lnTo>
                  <a:pt x="3298" y="782"/>
                </a:lnTo>
                <a:lnTo>
                  <a:pt x="3029" y="928"/>
                </a:lnTo>
                <a:lnTo>
                  <a:pt x="2785" y="1075"/>
                </a:lnTo>
                <a:lnTo>
                  <a:pt x="2296" y="1441"/>
                </a:lnTo>
                <a:lnTo>
                  <a:pt x="1857" y="1856"/>
                </a:lnTo>
                <a:lnTo>
                  <a:pt x="1442" y="2296"/>
                </a:lnTo>
                <a:lnTo>
                  <a:pt x="1075" y="2784"/>
                </a:lnTo>
                <a:lnTo>
                  <a:pt x="904" y="3053"/>
                </a:lnTo>
                <a:lnTo>
                  <a:pt x="758" y="3322"/>
                </a:lnTo>
                <a:lnTo>
                  <a:pt x="611" y="3590"/>
                </a:lnTo>
                <a:lnTo>
                  <a:pt x="489" y="3859"/>
                </a:lnTo>
                <a:lnTo>
                  <a:pt x="391" y="4152"/>
                </a:lnTo>
                <a:lnTo>
                  <a:pt x="294" y="4445"/>
                </a:lnTo>
                <a:lnTo>
                  <a:pt x="196" y="4738"/>
                </a:lnTo>
                <a:lnTo>
                  <a:pt x="123" y="5056"/>
                </a:lnTo>
                <a:lnTo>
                  <a:pt x="74" y="5349"/>
                </a:lnTo>
                <a:lnTo>
                  <a:pt x="25" y="5666"/>
                </a:lnTo>
                <a:lnTo>
                  <a:pt x="1" y="5984"/>
                </a:lnTo>
                <a:lnTo>
                  <a:pt x="1" y="6326"/>
                </a:lnTo>
                <a:lnTo>
                  <a:pt x="1" y="6643"/>
                </a:lnTo>
                <a:lnTo>
                  <a:pt x="25" y="6961"/>
                </a:lnTo>
                <a:lnTo>
                  <a:pt x="74" y="7278"/>
                </a:lnTo>
                <a:lnTo>
                  <a:pt x="123" y="7596"/>
                </a:lnTo>
                <a:lnTo>
                  <a:pt x="196" y="7889"/>
                </a:lnTo>
                <a:lnTo>
                  <a:pt x="294" y="8206"/>
                </a:lnTo>
                <a:lnTo>
                  <a:pt x="391" y="8499"/>
                </a:lnTo>
                <a:lnTo>
                  <a:pt x="489" y="8768"/>
                </a:lnTo>
                <a:lnTo>
                  <a:pt x="611" y="9061"/>
                </a:lnTo>
                <a:lnTo>
                  <a:pt x="758" y="9330"/>
                </a:lnTo>
                <a:lnTo>
                  <a:pt x="904" y="9598"/>
                </a:lnTo>
                <a:lnTo>
                  <a:pt x="1075" y="9843"/>
                </a:lnTo>
                <a:lnTo>
                  <a:pt x="1442" y="10331"/>
                </a:lnTo>
                <a:lnTo>
                  <a:pt x="1857" y="10771"/>
                </a:lnTo>
                <a:lnTo>
                  <a:pt x="2296" y="11186"/>
                </a:lnTo>
                <a:lnTo>
                  <a:pt x="2785" y="11552"/>
                </a:lnTo>
                <a:lnTo>
                  <a:pt x="3029" y="11723"/>
                </a:lnTo>
                <a:lnTo>
                  <a:pt x="3298" y="11870"/>
                </a:lnTo>
                <a:lnTo>
                  <a:pt x="3566" y="12016"/>
                </a:lnTo>
                <a:lnTo>
                  <a:pt x="3859" y="12138"/>
                </a:lnTo>
                <a:lnTo>
                  <a:pt x="4153" y="12236"/>
                </a:lnTo>
                <a:lnTo>
                  <a:pt x="4446" y="12334"/>
                </a:lnTo>
                <a:lnTo>
                  <a:pt x="4739" y="12431"/>
                </a:lnTo>
                <a:lnTo>
                  <a:pt x="5032" y="12505"/>
                </a:lnTo>
                <a:lnTo>
                  <a:pt x="5349" y="12553"/>
                </a:lnTo>
                <a:lnTo>
                  <a:pt x="5667" y="12602"/>
                </a:lnTo>
                <a:lnTo>
                  <a:pt x="5984" y="12627"/>
                </a:lnTo>
                <a:lnTo>
                  <a:pt x="6644" y="12627"/>
                </a:lnTo>
                <a:lnTo>
                  <a:pt x="6961" y="12602"/>
                </a:lnTo>
                <a:lnTo>
                  <a:pt x="7279" y="12553"/>
                </a:lnTo>
                <a:lnTo>
                  <a:pt x="7572" y="12505"/>
                </a:lnTo>
                <a:lnTo>
                  <a:pt x="7889" y="12431"/>
                </a:lnTo>
                <a:lnTo>
                  <a:pt x="8182" y="12334"/>
                </a:lnTo>
                <a:lnTo>
                  <a:pt x="8475" y="12236"/>
                </a:lnTo>
                <a:lnTo>
                  <a:pt x="8768" y="12138"/>
                </a:lnTo>
                <a:lnTo>
                  <a:pt x="9037" y="12016"/>
                </a:lnTo>
                <a:lnTo>
                  <a:pt x="9306" y="11870"/>
                </a:lnTo>
                <a:lnTo>
                  <a:pt x="9574" y="11723"/>
                </a:lnTo>
                <a:lnTo>
                  <a:pt x="9843" y="11552"/>
                </a:lnTo>
                <a:lnTo>
                  <a:pt x="10332" y="11186"/>
                </a:lnTo>
                <a:lnTo>
                  <a:pt x="10771" y="10771"/>
                </a:lnTo>
                <a:lnTo>
                  <a:pt x="11186" y="10331"/>
                </a:lnTo>
                <a:lnTo>
                  <a:pt x="11553" y="9843"/>
                </a:lnTo>
                <a:lnTo>
                  <a:pt x="11699" y="9598"/>
                </a:lnTo>
                <a:lnTo>
                  <a:pt x="11846" y="9330"/>
                </a:lnTo>
                <a:lnTo>
                  <a:pt x="11992" y="9061"/>
                </a:lnTo>
                <a:lnTo>
                  <a:pt x="12114" y="8768"/>
                </a:lnTo>
                <a:lnTo>
                  <a:pt x="12237" y="8499"/>
                </a:lnTo>
                <a:lnTo>
                  <a:pt x="12334" y="8206"/>
                </a:lnTo>
                <a:lnTo>
                  <a:pt x="12432" y="7889"/>
                </a:lnTo>
                <a:lnTo>
                  <a:pt x="12481" y="7596"/>
                </a:lnTo>
                <a:lnTo>
                  <a:pt x="12554" y="7278"/>
                </a:lnTo>
                <a:lnTo>
                  <a:pt x="12578" y="6961"/>
                </a:lnTo>
                <a:lnTo>
                  <a:pt x="12603" y="6643"/>
                </a:lnTo>
                <a:lnTo>
                  <a:pt x="12627" y="6326"/>
                </a:lnTo>
                <a:lnTo>
                  <a:pt x="12603" y="5984"/>
                </a:lnTo>
                <a:lnTo>
                  <a:pt x="12578" y="5666"/>
                </a:lnTo>
                <a:lnTo>
                  <a:pt x="12554" y="5349"/>
                </a:lnTo>
                <a:lnTo>
                  <a:pt x="12481" y="5056"/>
                </a:lnTo>
                <a:lnTo>
                  <a:pt x="12432" y="4738"/>
                </a:lnTo>
                <a:lnTo>
                  <a:pt x="12334" y="4445"/>
                </a:lnTo>
                <a:lnTo>
                  <a:pt x="12237" y="4152"/>
                </a:lnTo>
                <a:lnTo>
                  <a:pt x="12114" y="3859"/>
                </a:lnTo>
                <a:lnTo>
                  <a:pt x="11992" y="3590"/>
                </a:lnTo>
                <a:lnTo>
                  <a:pt x="11846" y="3322"/>
                </a:lnTo>
                <a:lnTo>
                  <a:pt x="11699" y="3053"/>
                </a:lnTo>
                <a:lnTo>
                  <a:pt x="11553" y="2784"/>
                </a:lnTo>
                <a:lnTo>
                  <a:pt x="11186" y="2296"/>
                </a:lnTo>
                <a:lnTo>
                  <a:pt x="10771" y="1856"/>
                </a:lnTo>
                <a:lnTo>
                  <a:pt x="10332" y="1441"/>
                </a:lnTo>
                <a:lnTo>
                  <a:pt x="9843" y="1075"/>
                </a:lnTo>
                <a:lnTo>
                  <a:pt x="9574" y="928"/>
                </a:lnTo>
                <a:lnTo>
                  <a:pt x="9306" y="782"/>
                </a:lnTo>
                <a:lnTo>
                  <a:pt x="9037" y="635"/>
                </a:lnTo>
                <a:lnTo>
                  <a:pt x="8768" y="513"/>
                </a:lnTo>
                <a:lnTo>
                  <a:pt x="8475" y="391"/>
                </a:lnTo>
                <a:lnTo>
                  <a:pt x="8182" y="293"/>
                </a:lnTo>
                <a:lnTo>
                  <a:pt x="7889" y="220"/>
                </a:lnTo>
                <a:lnTo>
                  <a:pt x="7572" y="147"/>
                </a:lnTo>
                <a:lnTo>
                  <a:pt x="7279" y="73"/>
                </a:lnTo>
                <a:lnTo>
                  <a:pt x="6961" y="49"/>
                </a:lnTo>
                <a:lnTo>
                  <a:pt x="6644" y="24"/>
                </a:lnTo>
                <a:lnTo>
                  <a:pt x="630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4" name="CustomShape 5"/>
          <p:cNvSpPr/>
          <p:nvPr/>
        </p:nvSpPr>
        <p:spPr>
          <a:xfrm>
            <a:off x="8153640" y="383760"/>
            <a:ext cx="426240" cy="426240"/>
          </a:xfrm>
          <a:custGeom>
            <a:avLst/>
            <a:gdLst/>
            <a:ahLst/>
            <a:cxnLst/>
            <a:rect l="l" t="t" r="r" b="b"/>
            <a:pathLst>
              <a:path w="9697" h="9697">
                <a:moveTo>
                  <a:pt x="4934" y="1466"/>
                </a:moveTo>
                <a:lnTo>
                  <a:pt x="5008" y="1490"/>
                </a:lnTo>
                <a:lnTo>
                  <a:pt x="5081" y="1539"/>
                </a:lnTo>
                <a:lnTo>
                  <a:pt x="5154" y="1588"/>
                </a:lnTo>
                <a:lnTo>
                  <a:pt x="5203" y="1637"/>
                </a:lnTo>
                <a:lnTo>
                  <a:pt x="5252" y="1734"/>
                </a:lnTo>
                <a:lnTo>
                  <a:pt x="5276" y="1808"/>
                </a:lnTo>
                <a:lnTo>
                  <a:pt x="5276" y="1905"/>
                </a:lnTo>
                <a:lnTo>
                  <a:pt x="5276" y="1979"/>
                </a:lnTo>
                <a:lnTo>
                  <a:pt x="5252" y="2076"/>
                </a:lnTo>
                <a:lnTo>
                  <a:pt x="5203" y="2150"/>
                </a:lnTo>
                <a:lnTo>
                  <a:pt x="5154" y="2198"/>
                </a:lnTo>
                <a:lnTo>
                  <a:pt x="5081" y="2247"/>
                </a:lnTo>
                <a:lnTo>
                  <a:pt x="5008" y="2296"/>
                </a:lnTo>
                <a:lnTo>
                  <a:pt x="4934" y="2321"/>
                </a:lnTo>
                <a:lnTo>
                  <a:pt x="4837" y="2345"/>
                </a:lnTo>
                <a:lnTo>
                  <a:pt x="4593" y="2345"/>
                </a:lnTo>
                <a:lnTo>
                  <a:pt x="4348" y="2394"/>
                </a:lnTo>
                <a:lnTo>
                  <a:pt x="4104" y="2443"/>
                </a:lnTo>
                <a:lnTo>
                  <a:pt x="3860" y="2540"/>
                </a:lnTo>
                <a:lnTo>
                  <a:pt x="3640" y="2638"/>
                </a:lnTo>
                <a:lnTo>
                  <a:pt x="3445" y="2760"/>
                </a:lnTo>
                <a:lnTo>
                  <a:pt x="3249" y="2907"/>
                </a:lnTo>
                <a:lnTo>
                  <a:pt x="3054" y="3078"/>
                </a:lnTo>
                <a:lnTo>
                  <a:pt x="2907" y="3249"/>
                </a:lnTo>
                <a:lnTo>
                  <a:pt x="2761" y="3444"/>
                </a:lnTo>
                <a:lnTo>
                  <a:pt x="2639" y="3664"/>
                </a:lnTo>
                <a:lnTo>
                  <a:pt x="2517" y="3884"/>
                </a:lnTo>
                <a:lnTo>
                  <a:pt x="2443" y="4103"/>
                </a:lnTo>
                <a:lnTo>
                  <a:pt x="2370" y="4348"/>
                </a:lnTo>
                <a:lnTo>
                  <a:pt x="2346" y="4592"/>
                </a:lnTo>
                <a:lnTo>
                  <a:pt x="2321" y="4861"/>
                </a:lnTo>
                <a:lnTo>
                  <a:pt x="2321" y="4934"/>
                </a:lnTo>
                <a:lnTo>
                  <a:pt x="2297" y="5032"/>
                </a:lnTo>
                <a:lnTo>
                  <a:pt x="2248" y="5105"/>
                </a:lnTo>
                <a:lnTo>
                  <a:pt x="2199" y="5154"/>
                </a:lnTo>
                <a:lnTo>
                  <a:pt x="2126" y="5227"/>
                </a:lnTo>
                <a:lnTo>
                  <a:pt x="2053" y="5251"/>
                </a:lnTo>
                <a:lnTo>
                  <a:pt x="1979" y="5276"/>
                </a:lnTo>
                <a:lnTo>
                  <a:pt x="1882" y="5300"/>
                </a:lnTo>
                <a:lnTo>
                  <a:pt x="1808" y="5276"/>
                </a:lnTo>
                <a:lnTo>
                  <a:pt x="1711" y="5251"/>
                </a:lnTo>
                <a:lnTo>
                  <a:pt x="1637" y="5227"/>
                </a:lnTo>
                <a:lnTo>
                  <a:pt x="1564" y="5154"/>
                </a:lnTo>
                <a:lnTo>
                  <a:pt x="1515" y="5105"/>
                </a:lnTo>
                <a:lnTo>
                  <a:pt x="1491" y="5032"/>
                </a:lnTo>
                <a:lnTo>
                  <a:pt x="1466" y="4934"/>
                </a:lnTo>
                <a:lnTo>
                  <a:pt x="1442" y="4861"/>
                </a:lnTo>
                <a:lnTo>
                  <a:pt x="1466" y="4494"/>
                </a:lnTo>
                <a:lnTo>
                  <a:pt x="1515" y="4177"/>
                </a:lnTo>
                <a:lnTo>
                  <a:pt x="1588" y="3835"/>
                </a:lnTo>
                <a:lnTo>
                  <a:pt x="1711" y="3542"/>
                </a:lnTo>
                <a:lnTo>
                  <a:pt x="1857" y="3224"/>
                </a:lnTo>
                <a:lnTo>
                  <a:pt x="2028" y="2956"/>
                </a:lnTo>
                <a:lnTo>
                  <a:pt x="2223" y="2687"/>
                </a:lnTo>
                <a:lnTo>
                  <a:pt x="2443" y="2443"/>
                </a:lnTo>
                <a:lnTo>
                  <a:pt x="2688" y="2223"/>
                </a:lnTo>
                <a:lnTo>
                  <a:pt x="2956" y="2028"/>
                </a:lnTo>
                <a:lnTo>
                  <a:pt x="3225" y="1857"/>
                </a:lnTo>
                <a:lnTo>
                  <a:pt x="3518" y="1710"/>
                </a:lnTo>
                <a:lnTo>
                  <a:pt x="3835" y="1612"/>
                </a:lnTo>
                <a:lnTo>
                  <a:pt x="4153" y="1515"/>
                </a:lnTo>
                <a:lnTo>
                  <a:pt x="4495" y="1466"/>
                </a:lnTo>
                <a:close/>
                <a:moveTo>
                  <a:pt x="4837" y="0"/>
                </a:moveTo>
                <a:lnTo>
                  <a:pt x="4348" y="25"/>
                </a:lnTo>
                <a:lnTo>
                  <a:pt x="3860" y="98"/>
                </a:lnTo>
                <a:lnTo>
                  <a:pt x="3396" y="220"/>
                </a:lnTo>
                <a:lnTo>
                  <a:pt x="2956" y="391"/>
                </a:lnTo>
                <a:lnTo>
                  <a:pt x="2541" y="587"/>
                </a:lnTo>
                <a:lnTo>
                  <a:pt x="2150" y="831"/>
                </a:lnTo>
                <a:lnTo>
                  <a:pt x="1759" y="1124"/>
                </a:lnTo>
                <a:lnTo>
                  <a:pt x="1418" y="1441"/>
                </a:lnTo>
                <a:lnTo>
                  <a:pt x="1100" y="1783"/>
                </a:lnTo>
                <a:lnTo>
                  <a:pt x="831" y="2150"/>
                </a:lnTo>
                <a:lnTo>
                  <a:pt x="587" y="2540"/>
                </a:lnTo>
                <a:lnTo>
                  <a:pt x="392" y="2980"/>
                </a:lnTo>
                <a:lnTo>
                  <a:pt x="221" y="3420"/>
                </a:lnTo>
                <a:lnTo>
                  <a:pt x="99" y="3884"/>
                </a:lnTo>
                <a:lnTo>
                  <a:pt x="25" y="4348"/>
                </a:lnTo>
                <a:lnTo>
                  <a:pt x="1" y="4861"/>
                </a:lnTo>
                <a:lnTo>
                  <a:pt x="25" y="5349"/>
                </a:lnTo>
                <a:lnTo>
                  <a:pt x="99" y="5838"/>
                </a:lnTo>
                <a:lnTo>
                  <a:pt x="221" y="6302"/>
                </a:lnTo>
                <a:lnTo>
                  <a:pt x="392" y="6741"/>
                </a:lnTo>
                <a:lnTo>
                  <a:pt x="587" y="7156"/>
                </a:lnTo>
                <a:lnTo>
                  <a:pt x="831" y="7547"/>
                </a:lnTo>
                <a:lnTo>
                  <a:pt x="1100" y="7938"/>
                </a:lnTo>
                <a:lnTo>
                  <a:pt x="1418" y="8280"/>
                </a:lnTo>
                <a:lnTo>
                  <a:pt x="1759" y="8597"/>
                </a:lnTo>
                <a:lnTo>
                  <a:pt x="2150" y="8866"/>
                </a:lnTo>
                <a:lnTo>
                  <a:pt x="2541" y="9110"/>
                </a:lnTo>
                <a:lnTo>
                  <a:pt x="2956" y="9306"/>
                </a:lnTo>
                <a:lnTo>
                  <a:pt x="3396" y="9477"/>
                </a:lnTo>
                <a:lnTo>
                  <a:pt x="3860" y="9599"/>
                </a:lnTo>
                <a:lnTo>
                  <a:pt x="4348" y="9672"/>
                </a:lnTo>
                <a:lnTo>
                  <a:pt x="4837" y="9696"/>
                </a:lnTo>
                <a:lnTo>
                  <a:pt x="5350" y="9672"/>
                </a:lnTo>
                <a:lnTo>
                  <a:pt x="5814" y="9599"/>
                </a:lnTo>
                <a:lnTo>
                  <a:pt x="6278" y="9477"/>
                </a:lnTo>
                <a:lnTo>
                  <a:pt x="6717" y="9306"/>
                </a:lnTo>
                <a:lnTo>
                  <a:pt x="7157" y="9110"/>
                </a:lnTo>
                <a:lnTo>
                  <a:pt x="7548" y="8866"/>
                </a:lnTo>
                <a:lnTo>
                  <a:pt x="7914" y="8597"/>
                </a:lnTo>
                <a:lnTo>
                  <a:pt x="8256" y="8280"/>
                </a:lnTo>
                <a:lnTo>
                  <a:pt x="8573" y="7938"/>
                </a:lnTo>
                <a:lnTo>
                  <a:pt x="8867" y="7547"/>
                </a:lnTo>
                <a:lnTo>
                  <a:pt x="9111" y="7156"/>
                </a:lnTo>
                <a:lnTo>
                  <a:pt x="9306" y="6741"/>
                </a:lnTo>
                <a:lnTo>
                  <a:pt x="9477" y="6302"/>
                </a:lnTo>
                <a:lnTo>
                  <a:pt x="9599" y="5838"/>
                </a:lnTo>
                <a:lnTo>
                  <a:pt x="9673" y="5349"/>
                </a:lnTo>
                <a:lnTo>
                  <a:pt x="9697" y="4861"/>
                </a:lnTo>
                <a:lnTo>
                  <a:pt x="9673" y="4348"/>
                </a:lnTo>
                <a:lnTo>
                  <a:pt x="9599" y="3884"/>
                </a:lnTo>
                <a:lnTo>
                  <a:pt x="9477" y="3420"/>
                </a:lnTo>
                <a:lnTo>
                  <a:pt x="9306" y="2980"/>
                </a:lnTo>
                <a:lnTo>
                  <a:pt x="9111" y="2540"/>
                </a:lnTo>
                <a:lnTo>
                  <a:pt x="8867" y="2150"/>
                </a:lnTo>
                <a:lnTo>
                  <a:pt x="8573" y="1783"/>
                </a:lnTo>
                <a:lnTo>
                  <a:pt x="8256" y="1441"/>
                </a:lnTo>
                <a:lnTo>
                  <a:pt x="7914" y="1124"/>
                </a:lnTo>
                <a:lnTo>
                  <a:pt x="7548" y="831"/>
                </a:lnTo>
                <a:lnTo>
                  <a:pt x="7157" y="587"/>
                </a:lnTo>
                <a:lnTo>
                  <a:pt x="6717" y="391"/>
                </a:lnTo>
                <a:lnTo>
                  <a:pt x="6278" y="220"/>
                </a:lnTo>
                <a:lnTo>
                  <a:pt x="5814" y="98"/>
                </a:lnTo>
                <a:lnTo>
                  <a:pt x="5350" y="25"/>
                </a:lnTo>
                <a:lnTo>
                  <a:pt x="483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5" name="CustomShape 6"/>
          <p:cNvSpPr/>
          <p:nvPr/>
        </p:nvSpPr>
        <p:spPr>
          <a:xfrm>
            <a:off x="8545680" y="791640"/>
            <a:ext cx="271440" cy="270360"/>
          </a:xfrm>
          <a:custGeom>
            <a:avLst/>
            <a:gdLst/>
            <a:ahLst/>
            <a:cxnLst/>
            <a:rect l="l" t="t" r="r" b="b"/>
            <a:pathLst>
              <a:path w="6180" h="6155">
                <a:moveTo>
                  <a:pt x="1075" y="0"/>
                </a:moveTo>
                <a:lnTo>
                  <a:pt x="831" y="269"/>
                </a:lnTo>
                <a:lnTo>
                  <a:pt x="562" y="537"/>
                </a:lnTo>
                <a:lnTo>
                  <a:pt x="293" y="782"/>
                </a:lnTo>
                <a:lnTo>
                  <a:pt x="0" y="1026"/>
                </a:lnTo>
                <a:lnTo>
                  <a:pt x="4983" y="6008"/>
                </a:lnTo>
                <a:lnTo>
                  <a:pt x="5056" y="6057"/>
                </a:lnTo>
                <a:lnTo>
                  <a:pt x="5129" y="6106"/>
                </a:lnTo>
                <a:lnTo>
                  <a:pt x="5227" y="6130"/>
                </a:lnTo>
                <a:lnTo>
                  <a:pt x="5325" y="6155"/>
                </a:lnTo>
                <a:lnTo>
                  <a:pt x="5422" y="6130"/>
                </a:lnTo>
                <a:lnTo>
                  <a:pt x="5496" y="6106"/>
                </a:lnTo>
                <a:lnTo>
                  <a:pt x="5593" y="6057"/>
                </a:lnTo>
                <a:lnTo>
                  <a:pt x="5667" y="6008"/>
                </a:lnTo>
                <a:lnTo>
                  <a:pt x="6033" y="5642"/>
                </a:lnTo>
                <a:lnTo>
                  <a:pt x="6106" y="5569"/>
                </a:lnTo>
                <a:lnTo>
                  <a:pt x="6155" y="5471"/>
                </a:lnTo>
                <a:lnTo>
                  <a:pt x="6179" y="5373"/>
                </a:lnTo>
                <a:lnTo>
                  <a:pt x="6179" y="5300"/>
                </a:lnTo>
                <a:lnTo>
                  <a:pt x="6179" y="5202"/>
                </a:lnTo>
                <a:lnTo>
                  <a:pt x="6155" y="5105"/>
                </a:lnTo>
                <a:lnTo>
                  <a:pt x="6106" y="5031"/>
                </a:lnTo>
                <a:lnTo>
                  <a:pt x="6033" y="4934"/>
                </a:lnTo>
                <a:lnTo>
                  <a:pt x="107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CustomShape 1"/>
          <p:cNvSpPr/>
          <p:nvPr/>
        </p:nvSpPr>
        <p:spPr>
          <a:xfrm>
            <a:off x="920520" y="910800"/>
            <a:ext cx="7664760" cy="3651120"/>
          </a:xfrm>
          <a:custGeom>
            <a:avLst/>
            <a:gdLst/>
            <a:ahLst/>
            <a:cxnLst/>
            <a:rect l="l" t="t" r="r" b="b"/>
            <a:pathLst>
              <a:path w="285750" h="136125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7" name="TextShape 2"/>
          <p:cNvSpPr txBox="1"/>
          <p:nvPr/>
        </p:nvSpPr>
        <p:spPr>
          <a:xfrm>
            <a:off x="464760" y="4345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Maps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8" name="CustomShape 3"/>
          <p:cNvSpPr/>
          <p:nvPr/>
        </p:nvSpPr>
        <p:spPr>
          <a:xfrm>
            <a:off x="2290680" y="1677960"/>
            <a:ext cx="795960" cy="20232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4343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our office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9" name="TextShape 4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01E7CAF4-7141-4ED9-8F4E-62DFE24D5A7A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25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90" name="CustomShape 5"/>
          <p:cNvSpPr/>
          <p:nvPr/>
        </p:nvSpPr>
        <p:spPr>
          <a:xfrm>
            <a:off x="8332560" y="370800"/>
            <a:ext cx="239760" cy="640440"/>
          </a:xfrm>
          <a:custGeom>
            <a:avLst/>
            <a:gdLst/>
            <a:ahLst/>
            <a:cxnLst/>
            <a:rect l="l" t="t" r="r" b="b"/>
            <a:pathLst>
              <a:path w="6180" h="16487">
                <a:moveTo>
                  <a:pt x="709" y="5496"/>
                </a:moveTo>
                <a:lnTo>
                  <a:pt x="806" y="5520"/>
                </a:lnTo>
                <a:lnTo>
                  <a:pt x="1050" y="5667"/>
                </a:lnTo>
                <a:lnTo>
                  <a:pt x="1270" y="5813"/>
                </a:lnTo>
                <a:lnTo>
                  <a:pt x="1344" y="5886"/>
                </a:lnTo>
                <a:lnTo>
                  <a:pt x="1368" y="5984"/>
                </a:lnTo>
                <a:lnTo>
                  <a:pt x="1344" y="6082"/>
                </a:lnTo>
                <a:lnTo>
                  <a:pt x="1319" y="6155"/>
                </a:lnTo>
                <a:lnTo>
                  <a:pt x="1221" y="6228"/>
                </a:lnTo>
                <a:lnTo>
                  <a:pt x="1124" y="6253"/>
                </a:lnTo>
                <a:lnTo>
                  <a:pt x="1050" y="6228"/>
                </a:lnTo>
                <a:lnTo>
                  <a:pt x="977" y="6204"/>
                </a:lnTo>
                <a:lnTo>
                  <a:pt x="782" y="6082"/>
                </a:lnTo>
                <a:lnTo>
                  <a:pt x="586" y="5960"/>
                </a:lnTo>
                <a:lnTo>
                  <a:pt x="513" y="5911"/>
                </a:lnTo>
                <a:lnTo>
                  <a:pt x="464" y="5838"/>
                </a:lnTo>
                <a:lnTo>
                  <a:pt x="464" y="5740"/>
                </a:lnTo>
                <a:lnTo>
                  <a:pt x="489" y="5642"/>
                </a:lnTo>
                <a:lnTo>
                  <a:pt x="538" y="5569"/>
                </a:lnTo>
                <a:lnTo>
                  <a:pt x="611" y="5520"/>
                </a:lnTo>
                <a:lnTo>
                  <a:pt x="709" y="5496"/>
                </a:lnTo>
                <a:close/>
                <a:moveTo>
                  <a:pt x="1685" y="6351"/>
                </a:moveTo>
                <a:lnTo>
                  <a:pt x="1783" y="6375"/>
                </a:lnTo>
                <a:lnTo>
                  <a:pt x="1856" y="6448"/>
                </a:lnTo>
                <a:lnTo>
                  <a:pt x="2003" y="6668"/>
                </a:lnTo>
                <a:lnTo>
                  <a:pt x="2125" y="6888"/>
                </a:lnTo>
                <a:lnTo>
                  <a:pt x="2150" y="6986"/>
                </a:lnTo>
                <a:lnTo>
                  <a:pt x="2150" y="7083"/>
                </a:lnTo>
                <a:lnTo>
                  <a:pt x="2101" y="7156"/>
                </a:lnTo>
                <a:lnTo>
                  <a:pt x="2027" y="7230"/>
                </a:lnTo>
                <a:lnTo>
                  <a:pt x="1979" y="7254"/>
                </a:lnTo>
                <a:lnTo>
                  <a:pt x="1856" y="7254"/>
                </a:lnTo>
                <a:lnTo>
                  <a:pt x="1783" y="7230"/>
                </a:lnTo>
                <a:lnTo>
                  <a:pt x="1734" y="7181"/>
                </a:lnTo>
                <a:lnTo>
                  <a:pt x="1685" y="7132"/>
                </a:lnTo>
                <a:lnTo>
                  <a:pt x="1441" y="6741"/>
                </a:lnTo>
                <a:lnTo>
                  <a:pt x="1417" y="6644"/>
                </a:lnTo>
                <a:lnTo>
                  <a:pt x="1417" y="6546"/>
                </a:lnTo>
                <a:lnTo>
                  <a:pt x="1441" y="6448"/>
                </a:lnTo>
                <a:lnTo>
                  <a:pt x="1515" y="6399"/>
                </a:lnTo>
                <a:lnTo>
                  <a:pt x="1612" y="6351"/>
                </a:lnTo>
                <a:close/>
                <a:moveTo>
                  <a:pt x="2247" y="7498"/>
                </a:moveTo>
                <a:lnTo>
                  <a:pt x="2345" y="7523"/>
                </a:lnTo>
                <a:lnTo>
                  <a:pt x="2418" y="7572"/>
                </a:lnTo>
                <a:lnTo>
                  <a:pt x="2467" y="7645"/>
                </a:lnTo>
                <a:lnTo>
                  <a:pt x="2662" y="8109"/>
                </a:lnTo>
                <a:lnTo>
                  <a:pt x="2662" y="8207"/>
                </a:lnTo>
                <a:lnTo>
                  <a:pt x="2638" y="8304"/>
                </a:lnTo>
                <a:lnTo>
                  <a:pt x="2589" y="8378"/>
                </a:lnTo>
                <a:lnTo>
                  <a:pt x="2516" y="8426"/>
                </a:lnTo>
                <a:lnTo>
                  <a:pt x="2418" y="8451"/>
                </a:lnTo>
                <a:lnTo>
                  <a:pt x="2345" y="8426"/>
                </a:lnTo>
                <a:lnTo>
                  <a:pt x="2272" y="8402"/>
                </a:lnTo>
                <a:lnTo>
                  <a:pt x="2223" y="8353"/>
                </a:lnTo>
                <a:lnTo>
                  <a:pt x="2198" y="8280"/>
                </a:lnTo>
                <a:lnTo>
                  <a:pt x="2027" y="7840"/>
                </a:lnTo>
                <a:lnTo>
                  <a:pt x="2003" y="7743"/>
                </a:lnTo>
                <a:lnTo>
                  <a:pt x="2027" y="7645"/>
                </a:lnTo>
                <a:lnTo>
                  <a:pt x="2076" y="7572"/>
                </a:lnTo>
                <a:lnTo>
                  <a:pt x="2150" y="7523"/>
                </a:lnTo>
                <a:lnTo>
                  <a:pt x="2247" y="7498"/>
                </a:lnTo>
                <a:close/>
                <a:moveTo>
                  <a:pt x="2711" y="8720"/>
                </a:moveTo>
                <a:lnTo>
                  <a:pt x="2785" y="8744"/>
                </a:lnTo>
                <a:lnTo>
                  <a:pt x="2858" y="8793"/>
                </a:lnTo>
                <a:lnTo>
                  <a:pt x="2907" y="8866"/>
                </a:lnTo>
                <a:lnTo>
                  <a:pt x="3078" y="9355"/>
                </a:lnTo>
                <a:lnTo>
                  <a:pt x="3102" y="9452"/>
                </a:lnTo>
                <a:lnTo>
                  <a:pt x="3078" y="9526"/>
                </a:lnTo>
                <a:lnTo>
                  <a:pt x="3004" y="9599"/>
                </a:lnTo>
                <a:lnTo>
                  <a:pt x="2931" y="9648"/>
                </a:lnTo>
                <a:lnTo>
                  <a:pt x="2858" y="9672"/>
                </a:lnTo>
                <a:lnTo>
                  <a:pt x="2785" y="9672"/>
                </a:lnTo>
                <a:lnTo>
                  <a:pt x="2711" y="9623"/>
                </a:lnTo>
                <a:lnTo>
                  <a:pt x="2662" y="9574"/>
                </a:lnTo>
                <a:lnTo>
                  <a:pt x="2614" y="9501"/>
                </a:lnTo>
                <a:lnTo>
                  <a:pt x="2467" y="9037"/>
                </a:lnTo>
                <a:lnTo>
                  <a:pt x="2443" y="8939"/>
                </a:lnTo>
                <a:lnTo>
                  <a:pt x="2467" y="8842"/>
                </a:lnTo>
                <a:lnTo>
                  <a:pt x="2516" y="8768"/>
                </a:lnTo>
                <a:lnTo>
                  <a:pt x="2614" y="8720"/>
                </a:lnTo>
                <a:close/>
                <a:moveTo>
                  <a:pt x="3224" y="9941"/>
                </a:moveTo>
                <a:lnTo>
                  <a:pt x="3297" y="10014"/>
                </a:lnTo>
                <a:lnTo>
                  <a:pt x="3346" y="10087"/>
                </a:lnTo>
                <a:lnTo>
                  <a:pt x="3542" y="10527"/>
                </a:lnTo>
                <a:lnTo>
                  <a:pt x="3566" y="10625"/>
                </a:lnTo>
                <a:lnTo>
                  <a:pt x="3566" y="10722"/>
                </a:lnTo>
                <a:lnTo>
                  <a:pt x="3517" y="10796"/>
                </a:lnTo>
                <a:lnTo>
                  <a:pt x="3444" y="10844"/>
                </a:lnTo>
                <a:lnTo>
                  <a:pt x="3322" y="10869"/>
                </a:lnTo>
                <a:lnTo>
                  <a:pt x="3273" y="10869"/>
                </a:lnTo>
                <a:lnTo>
                  <a:pt x="3200" y="10844"/>
                </a:lnTo>
                <a:lnTo>
                  <a:pt x="3151" y="10796"/>
                </a:lnTo>
                <a:lnTo>
                  <a:pt x="3102" y="10747"/>
                </a:lnTo>
                <a:lnTo>
                  <a:pt x="2907" y="10258"/>
                </a:lnTo>
                <a:lnTo>
                  <a:pt x="2882" y="10161"/>
                </a:lnTo>
                <a:lnTo>
                  <a:pt x="2907" y="10087"/>
                </a:lnTo>
                <a:lnTo>
                  <a:pt x="2955" y="10014"/>
                </a:lnTo>
                <a:lnTo>
                  <a:pt x="3029" y="9941"/>
                </a:lnTo>
                <a:close/>
                <a:moveTo>
                  <a:pt x="3761" y="11089"/>
                </a:moveTo>
                <a:lnTo>
                  <a:pt x="3835" y="11137"/>
                </a:lnTo>
                <a:lnTo>
                  <a:pt x="3908" y="11211"/>
                </a:lnTo>
                <a:lnTo>
                  <a:pt x="4177" y="11577"/>
                </a:lnTo>
                <a:lnTo>
                  <a:pt x="4225" y="11675"/>
                </a:lnTo>
                <a:lnTo>
                  <a:pt x="4250" y="11748"/>
                </a:lnTo>
                <a:lnTo>
                  <a:pt x="4201" y="11846"/>
                </a:lnTo>
                <a:lnTo>
                  <a:pt x="4152" y="11919"/>
                </a:lnTo>
                <a:lnTo>
                  <a:pt x="4079" y="11968"/>
                </a:lnTo>
                <a:lnTo>
                  <a:pt x="3884" y="11968"/>
                </a:lnTo>
                <a:lnTo>
                  <a:pt x="3810" y="11895"/>
                </a:lnTo>
                <a:lnTo>
                  <a:pt x="3664" y="11675"/>
                </a:lnTo>
                <a:lnTo>
                  <a:pt x="3493" y="11455"/>
                </a:lnTo>
                <a:lnTo>
                  <a:pt x="3468" y="11382"/>
                </a:lnTo>
                <a:lnTo>
                  <a:pt x="3468" y="11284"/>
                </a:lnTo>
                <a:lnTo>
                  <a:pt x="3517" y="11186"/>
                </a:lnTo>
                <a:lnTo>
                  <a:pt x="3566" y="11137"/>
                </a:lnTo>
                <a:lnTo>
                  <a:pt x="3664" y="11089"/>
                </a:lnTo>
                <a:close/>
                <a:moveTo>
                  <a:pt x="4616" y="12041"/>
                </a:moveTo>
                <a:lnTo>
                  <a:pt x="4714" y="12090"/>
                </a:lnTo>
                <a:lnTo>
                  <a:pt x="4909" y="12212"/>
                </a:lnTo>
                <a:lnTo>
                  <a:pt x="5105" y="12334"/>
                </a:lnTo>
                <a:lnTo>
                  <a:pt x="5178" y="12383"/>
                </a:lnTo>
                <a:lnTo>
                  <a:pt x="5227" y="12481"/>
                </a:lnTo>
                <a:lnTo>
                  <a:pt x="5227" y="12554"/>
                </a:lnTo>
                <a:lnTo>
                  <a:pt x="5202" y="12652"/>
                </a:lnTo>
                <a:lnTo>
                  <a:pt x="5154" y="12725"/>
                </a:lnTo>
                <a:lnTo>
                  <a:pt x="5105" y="12749"/>
                </a:lnTo>
                <a:lnTo>
                  <a:pt x="5056" y="12774"/>
                </a:lnTo>
                <a:lnTo>
                  <a:pt x="4983" y="12798"/>
                </a:lnTo>
                <a:lnTo>
                  <a:pt x="4885" y="12774"/>
                </a:lnTo>
                <a:lnTo>
                  <a:pt x="4641" y="12627"/>
                </a:lnTo>
                <a:lnTo>
                  <a:pt x="4421" y="12481"/>
                </a:lnTo>
                <a:lnTo>
                  <a:pt x="4348" y="12407"/>
                </a:lnTo>
                <a:lnTo>
                  <a:pt x="4323" y="12310"/>
                </a:lnTo>
                <a:lnTo>
                  <a:pt x="4323" y="12236"/>
                </a:lnTo>
                <a:lnTo>
                  <a:pt x="4372" y="12139"/>
                </a:lnTo>
                <a:lnTo>
                  <a:pt x="4445" y="12066"/>
                </a:lnTo>
                <a:lnTo>
                  <a:pt x="4543" y="12041"/>
                </a:lnTo>
                <a:close/>
                <a:moveTo>
                  <a:pt x="0" y="1"/>
                </a:moveTo>
                <a:lnTo>
                  <a:pt x="0" y="5325"/>
                </a:lnTo>
                <a:lnTo>
                  <a:pt x="74" y="5349"/>
                </a:lnTo>
                <a:lnTo>
                  <a:pt x="147" y="5422"/>
                </a:lnTo>
                <a:lnTo>
                  <a:pt x="171" y="5496"/>
                </a:lnTo>
                <a:lnTo>
                  <a:pt x="171" y="5569"/>
                </a:lnTo>
                <a:lnTo>
                  <a:pt x="171" y="5642"/>
                </a:lnTo>
                <a:lnTo>
                  <a:pt x="122" y="5716"/>
                </a:lnTo>
                <a:lnTo>
                  <a:pt x="74" y="5764"/>
                </a:lnTo>
                <a:lnTo>
                  <a:pt x="0" y="5789"/>
                </a:lnTo>
                <a:lnTo>
                  <a:pt x="0" y="13360"/>
                </a:lnTo>
                <a:lnTo>
                  <a:pt x="6179" y="16486"/>
                </a:lnTo>
                <a:lnTo>
                  <a:pt x="6179" y="13116"/>
                </a:lnTo>
                <a:lnTo>
                  <a:pt x="5935" y="13091"/>
                </a:lnTo>
                <a:lnTo>
                  <a:pt x="5691" y="13042"/>
                </a:lnTo>
                <a:lnTo>
                  <a:pt x="5593" y="12994"/>
                </a:lnTo>
                <a:lnTo>
                  <a:pt x="5520" y="12945"/>
                </a:lnTo>
                <a:lnTo>
                  <a:pt x="5495" y="12847"/>
                </a:lnTo>
                <a:lnTo>
                  <a:pt x="5495" y="12749"/>
                </a:lnTo>
                <a:lnTo>
                  <a:pt x="5520" y="12676"/>
                </a:lnTo>
                <a:lnTo>
                  <a:pt x="5593" y="12603"/>
                </a:lnTo>
                <a:lnTo>
                  <a:pt x="5691" y="12554"/>
                </a:lnTo>
                <a:lnTo>
                  <a:pt x="5789" y="12554"/>
                </a:lnTo>
                <a:lnTo>
                  <a:pt x="6179" y="12627"/>
                </a:lnTo>
                <a:lnTo>
                  <a:pt x="6179" y="3127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1" name="CustomShape 6"/>
          <p:cNvSpPr/>
          <p:nvPr/>
        </p:nvSpPr>
        <p:spPr>
          <a:xfrm>
            <a:off x="8073360" y="369720"/>
            <a:ext cx="239040" cy="632880"/>
          </a:xfrm>
          <a:custGeom>
            <a:avLst/>
            <a:gdLst/>
            <a:ahLst/>
            <a:cxnLst/>
            <a:rect l="l" t="t" r="r" b="b"/>
            <a:pathLst>
              <a:path w="6156" h="16291">
                <a:moveTo>
                  <a:pt x="5349" y="5495"/>
                </a:moveTo>
                <a:lnTo>
                  <a:pt x="5447" y="5520"/>
                </a:lnTo>
                <a:lnTo>
                  <a:pt x="5520" y="5569"/>
                </a:lnTo>
                <a:lnTo>
                  <a:pt x="5569" y="5666"/>
                </a:lnTo>
                <a:lnTo>
                  <a:pt x="5569" y="5764"/>
                </a:lnTo>
                <a:lnTo>
                  <a:pt x="5545" y="5837"/>
                </a:lnTo>
                <a:lnTo>
                  <a:pt x="5496" y="5935"/>
                </a:lnTo>
                <a:lnTo>
                  <a:pt x="5423" y="5984"/>
                </a:lnTo>
                <a:lnTo>
                  <a:pt x="5203" y="6057"/>
                </a:lnTo>
                <a:lnTo>
                  <a:pt x="5008" y="6155"/>
                </a:lnTo>
                <a:lnTo>
                  <a:pt x="4934" y="6179"/>
                </a:lnTo>
                <a:lnTo>
                  <a:pt x="4812" y="6179"/>
                </a:lnTo>
                <a:lnTo>
                  <a:pt x="4763" y="6155"/>
                </a:lnTo>
                <a:lnTo>
                  <a:pt x="4714" y="6106"/>
                </a:lnTo>
                <a:lnTo>
                  <a:pt x="4666" y="6057"/>
                </a:lnTo>
                <a:lnTo>
                  <a:pt x="4641" y="5959"/>
                </a:lnTo>
                <a:lnTo>
                  <a:pt x="4641" y="5862"/>
                </a:lnTo>
                <a:lnTo>
                  <a:pt x="4690" y="5788"/>
                </a:lnTo>
                <a:lnTo>
                  <a:pt x="4763" y="5740"/>
                </a:lnTo>
                <a:lnTo>
                  <a:pt x="5008" y="5617"/>
                </a:lnTo>
                <a:lnTo>
                  <a:pt x="5252" y="5520"/>
                </a:lnTo>
                <a:lnTo>
                  <a:pt x="5349" y="5495"/>
                </a:lnTo>
                <a:close/>
                <a:moveTo>
                  <a:pt x="4250" y="6155"/>
                </a:moveTo>
                <a:lnTo>
                  <a:pt x="4348" y="6179"/>
                </a:lnTo>
                <a:lnTo>
                  <a:pt x="4421" y="6252"/>
                </a:lnTo>
                <a:lnTo>
                  <a:pt x="4470" y="6326"/>
                </a:lnTo>
                <a:lnTo>
                  <a:pt x="4470" y="6423"/>
                </a:lnTo>
                <a:lnTo>
                  <a:pt x="4446" y="6497"/>
                </a:lnTo>
                <a:lnTo>
                  <a:pt x="4397" y="6594"/>
                </a:lnTo>
                <a:lnTo>
                  <a:pt x="4226" y="6741"/>
                </a:lnTo>
                <a:lnTo>
                  <a:pt x="4079" y="6912"/>
                </a:lnTo>
                <a:lnTo>
                  <a:pt x="3982" y="6985"/>
                </a:lnTo>
                <a:lnTo>
                  <a:pt x="3884" y="7010"/>
                </a:lnTo>
                <a:lnTo>
                  <a:pt x="3811" y="6985"/>
                </a:lnTo>
                <a:lnTo>
                  <a:pt x="3738" y="6936"/>
                </a:lnTo>
                <a:lnTo>
                  <a:pt x="3664" y="6863"/>
                </a:lnTo>
                <a:lnTo>
                  <a:pt x="3640" y="6790"/>
                </a:lnTo>
                <a:lnTo>
                  <a:pt x="3664" y="6692"/>
                </a:lnTo>
                <a:lnTo>
                  <a:pt x="3713" y="6594"/>
                </a:lnTo>
                <a:lnTo>
                  <a:pt x="3884" y="6399"/>
                </a:lnTo>
                <a:lnTo>
                  <a:pt x="4079" y="6228"/>
                </a:lnTo>
                <a:lnTo>
                  <a:pt x="4153" y="6179"/>
                </a:lnTo>
                <a:lnTo>
                  <a:pt x="4250" y="6155"/>
                </a:lnTo>
                <a:close/>
                <a:moveTo>
                  <a:pt x="3469" y="7156"/>
                </a:moveTo>
                <a:lnTo>
                  <a:pt x="3542" y="7205"/>
                </a:lnTo>
                <a:lnTo>
                  <a:pt x="3615" y="7254"/>
                </a:lnTo>
                <a:lnTo>
                  <a:pt x="3664" y="7351"/>
                </a:lnTo>
                <a:lnTo>
                  <a:pt x="3664" y="7449"/>
                </a:lnTo>
                <a:lnTo>
                  <a:pt x="3640" y="7547"/>
                </a:lnTo>
                <a:lnTo>
                  <a:pt x="3396" y="7962"/>
                </a:lnTo>
                <a:lnTo>
                  <a:pt x="3371" y="8011"/>
                </a:lnTo>
                <a:lnTo>
                  <a:pt x="3298" y="8060"/>
                </a:lnTo>
                <a:lnTo>
                  <a:pt x="3249" y="8084"/>
                </a:lnTo>
                <a:lnTo>
                  <a:pt x="3176" y="8084"/>
                </a:lnTo>
                <a:lnTo>
                  <a:pt x="3078" y="8060"/>
                </a:lnTo>
                <a:lnTo>
                  <a:pt x="3005" y="8011"/>
                </a:lnTo>
                <a:lnTo>
                  <a:pt x="2956" y="7913"/>
                </a:lnTo>
                <a:lnTo>
                  <a:pt x="2932" y="7840"/>
                </a:lnTo>
                <a:lnTo>
                  <a:pt x="2956" y="7742"/>
                </a:lnTo>
                <a:lnTo>
                  <a:pt x="3225" y="7278"/>
                </a:lnTo>
                <a:lnTo>
                  <a:pt x="3273" y="7205"/>
                </a:lnTo>
                <a:lnTo>
                  <a:pt x="3371" y="7180"/>
                </a:lnTo>
                <a:lnTo>
                  <a:pt x="3469" y="7156"/>
                </a:lnTo>
                <a:close/>
                <a:moveTo>
                  <a:pt x="2858" y="8328"/>
                </a:moveTo>
                <a:lnTo>
                  <a:pt x="2956" y="8353"/>
                </a:lnTo>
                <a:lnTo>
                  <a:pt x="3029" y="8402"/>
                </a:lnTo>
                <a:lnTo>
                  <a:pt x="3078" y="8475"/>
                </a:lnTo>
                <a:lnTo>
                  <a:pt x="3103" y="8573"/>
                </a:lnTo>
                <a:lnTo>
                  <a:pt x="3103" y="8670"/>
                </a:lnTo>
                <a:lnTo>
                  <a:pt x="2932" y="9110"/>
                </a:lnTo>
                <a:lnTo>
                  <a:pt x="2907" y="9183"/>
                </a:lnTo>
                <a:lnTo>
                  <a:pt x="2858" y="9232"/>
                </a:lnTo>
                <a:lnTo>
                  <a:pt x="2785" y="9281"/>
                </a:lnTo>
                <a:lnTo>
                  <a:pt x="2638" y="9281"/>
                </a:lnTo>
                <a:lnTo>
                  <a:pt x="2541" y="9232"/>
                </a:lnTo>
                <a:lnTo>
                  <a:pt x="2492" y="9159"/>
                </a:lnTo>
                <a:lnTo>
                  <a:pt x="2468" y="9061"/>
                </a:lnTo>
                <a:lnTo>
                  <a:pt x="2468" y="8963"/>
                </a:lnTo>
                <a:lnTo>
                  <a:pt x="2638" y="8499"/>
                </a:lnTo>
                <a:lnTo>
                  <a:pt x="2687" y="8402"/>
                </a:lnTo>
                <a:lnTo>
                  <a:pt x="2761" y="8353"/>
                </a:lnTo>
                <a:lnTo>
                  <a:pt x="2858" y="8328"/>
                </a:lnTo>
                <a:close/>
                <a:moveTo>
                  <a:pt x="2541" y="9574"/>
                </a:moveTo>
                <a:lnTo>
                  <a:pt x="2638" y="9623"/>
                </a:lnTo>
                <a:lnTo>
                  <a:pt x="2712" y="9696"/>
                </a:lnTo>
                <a:lnTo>
                  <a:pt x="2736" y="9769"/>
                </a:lnTo>
                <a:lnTo>
                  <a:pt x="2736" y="9867"/>
                </a:lnTo>
                <a:lnTo>
                  <a:pt x="2638" y="10355"/>
                </a:lnTo>
                <a:lnTo>
                  <a:pt x="2590" y="10429"/>
                </a:lnTo>
                <a:lnTo>
                  <a:pt x="2541" y="10502"/>
                </a:lnTo>
                <a:lnTo>
                  <a:pt x="2468" y="10526"/>
                </a:lnTo>
                <a:lnTo>
                  <a:pt x="2394" y="10551"/>
                </a:lnTo>
                <a:lnTo>
                  <a:pt x="2345" y="10551"/>
                </a:lnTo>
                <a:lnTo>
                  <a:pt x="2248" y="10502"/>
                </a:lnTo>
                <a:lnTo>
                  <a:pt x="2199" y="10429"/>
                </a:lnTo>
                <a:lnTo>
                  <a:pt x="2150" y="10355"/>
                </a:lnTo>
                <a:lnTo>
                  <a:pt x="2150" y="10258"/>
                </a:lnTo>
                <a:lnTo>
                  <a:pt x="2248" y="9769"/>
                </a:lnTo>
                <a:lnTo>
                  <a:pt x="2297" y="9672"/>
                </a:lnTo>
                <a:lnTo>
                  <a:pt x="2370" y="9598"/>
                </a:lnTo>
                <a:lnTo>
                  <a:pt x="2443" y="9574"/>
                </a:lnTo>
                <a:close/>
                <a:moveTo>
                  <a:pt x="2297" y="10844"/>
                </a:moveTo>
                <a:lnTo>
                  <a:pt x="2394" y="10868"/>
                </a:lnTo>
                <a:lnTo>
                  <a:pt x="2468" y="10942"/>
                </a:lnTo>
                <a:lnTo>
                  <a:pt x="2516" y="11015"/>
                </a:lnTo>
                <a:lnTo>
                  <a:pt x="2516" y="11113"/>
                </a:lnTo>
                <a:lnTo>
                  <a:pt x="2492" y="11357"/>
                </a:lnTo>
                <a:lnTo>
                  <a:pt x="2468" y="11430"/>
                </a:lnTo>
                <a:lnTo>
                  <a:pt x="2419" y="11503"/>
                </a:lnTo>
                <a:lnTo>
                  <a:pt x="2345" y="11552"/>
                </a:lnTo>
                <a:lnTo>
                  <a:pt x="2248" y="11577"/>
                </a:lnTo>
                <a:lnTo>
                  <a:pt x="2223" y="11577"/>
                </a:lnTo>
                <a:lnTo>
                  <a:pt x="2126" y="11552"/>
                </a:lnTo>
                <a:lnTo>
                  <a:pt x="2052" y="11503"/>
                </a:lnTo>
                <a:lnTo>
                  <a:pt x="2028" y="11406"/>
                </a:lnTo>
                <a:lnTo>
                  <a:pt x="2003" y="11308"/>
                </a:lnTo>
                <a:lnTo>
                  <a:pt x="2028" y="11064"/>
                </a:lnTo>
                <a:lnTo>
                  <a:pt x="2052" y="10966"/>
                </a:lnTo>
                <a:lnTo>
                  <a:pt x="2126" y="10893"/>
                </a:lnTo>
                <a:lnTo>
                  <a:pt x="2199" y="10844"/>
                </a:lnTo>
                <a:close/>
                <a:moveTo>
                  <a:pt x="6155" y="0"/>
                </a:moveTo>
                <a:lnTo>
                  <a:pt x="538" y="2858"/>
                </a:lnTo>
                <a:lnTo>
                  <a:pt x="416" y="2906"/>
                </a:lnTo>
                <a:lnTo>
                  <a:pt x="318" y="3004"/>
                </a:lnTo>
                <a:lnTo>
                  <a:pt x="221" y="3102"/>
                </a:lnTo>
                <a:lnTo>
                  <a:pt x="147" y="3224"/>
                </a:lnTo>
                <a:lnTo>
                  <a:pt x="74" y="3322"/>
                </a:lnTo>
                <a:lnTo>
                  <a:pt x="25" y="3444"/>
                </a:lnTo>
                <a:lnTo>
                  <a:pt x="1" y="3566"/>
                </a:lnTo>
                <a:lnTo>
                  <a:pt x="1" y="3688"/>
                </a:lnTo>
                <a:lnTo>
                  <a:pt x="1" y="15924"/>
                </a:lnTo>
                <a:lnTo>
                  <a:pt x="1" y="16046"/>
                </a:lnTo>
                <a:lnTo>
                  <a:pt x="50" y="16119"/>
                </a:lnTo>
                <a:lnTo>
                  <a:pt x="98" y="16193"/>
                </a:lnTo>
                <a:lnTo>
                  <a:pt x="172" y="16241"/>
                </a:lnTo>
                <a:lnTo>
                  <a:pt x="245" y="16266"/>
                </a:lnTo>
                <a:lnTo>
                  <a:pt x="343" y="16290"/>
                </a:lnTo>
                <a:lnTo>
                  <a:pt x="465" y="16266"/>
                </a:lnTo>
                <a:lnTo>
                  <a:pt x="563" y="16217"/>
                </a:lnTo>
                <a:lnTo>
                  <a:pt x="6155" y="13360"/>
                </a:lnTo>
                <a:lnTo>
                  <a:pt x="6155" y="5813"/>
                </a:lnTo>
                <a:lnTo>
                  <a:pt x="6009" y="5813"/>
                </a:lnTo>
                <a:lnTo>
                  <a:pt x="5936" y="5764"/>
                </a:lnTo>
                <a:lnTo>
                  <a:pt x="5887" y="5691"/>
                </a:lnTo>
                <a:lnTo>
                  <a:pt x="5862" y="5593"/>
                </a:lnTo>
                <a:lnTo>
                  <a:pt x="5887" y="5495"/>
                </a:lnTo>
                <a:lnTo>
                  <a:pt x="5936" y="5422"/>
                </a:lnTo>
                <a:lnTo>
                  <a:pt x="6009" y="5373"/>
                </a:lnTo>
                <a:lnTo>
                  <a:pt x="6082" y="5349"/>
                </a:lnTo>
                <a:lnTo>
                  <a:pt x="6155" y="5324"/>
                </a:lnTo>
                <a:lnTo>
                  <a:pt x="6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2" name="CustomShape 7"/>
          <p:cNvSpPr/>
          <p:nvPr/>
        </p:nvSpPr>
        <p:spPr>
          <a:xfrm>
            <a:off x="8593920" y="378360"/>
            <a:ext cx="239040" cy="632160"/>
          </a:xfrm>
          <a:custGeom>
            <a:avLst/>
            <a:gdLst/>
            <a:ahLst/>
            <a:cxnLst/>
            <a:rect l="l" t="t" r="r" b="b"/>
            <a:pathLst>
              <a:path w="6156" h="16267">
                <a:moveTo>
                  <a:pt x="3713" y="4348"/>
                </a:moveTo>
                <a:lnTo>
                  <a:pt x="3737" y="4373"/>
                </a:lnTo>
                <a:lnTo>
                  <a:pt x="3786" y="4397"/>
                </a:lnTo>
                <a:lnTo>
                  <a:pt x="3811" y="4421"/>
                </a:lnTo>
                <a:lnTo>
                  <a:pt x="3835" y="4544"/>
                </a:lnTo>
                <a:lnTo>
                  <a:pt x="3811" y="4666"/>
                </a:lnTo>
                <a:lnTo>
                  <a:pt x="3737" y="4812"/>
                </a:lnTo>
                <a:lnTo>
                  <a:pt x="3224" y="5716"/>
                </a:lnTo>
                <a:lnTo>
                  <a:pt x="3762" y="6009"/>
                </a:lnTo>
                <a:lnTo>
                  <a:pt x="3786" y="6033"/>
                </a:lnTo>
                <a:lnTo>
                  <a:pt x="3811" y="6082"/>
                </a:lnTo>
                <a:lnTo>
                  <a:pt x="3835" y="6180"/>
                </a:lnTo>
                <a:lnTo>
                  <a:pt x="3811" y="6326"/>
                </a:lnTo>
                <a:lnTo>
                  <a:pt x="3762" y="6473"/>
                </a:lnTo>
                <a:lnTo>
                  <a:pt x="3664" y="6595"/>
                </a:lnTo>
                <a:lnTo>
                  <a:pt x="3566" y="6668"/>
                </a:lnTo>
                <a:lnTo>
                  <a:pt x="3444" y="6717"/>
                </a:lnTo>
                <a:lnTo>
                  <a:pt x="3395" y="6717"/>
                </a:lnTo>
                <a:lnTo>
                  <a:pt x="3371" y="6693"/>
                </a:lnTo>
                <a:lnTo>
                  <a:pt x="2834" y="6400"/>
                </a:lnTo>
                <a:lnTo>
                  <a:pt x="2321" y="7303"/>
                </a:lnTo>
                <a:lnTo>
                  <a:pt x="2223" y="7426"/>
                </a:lnTo>
                <a:lnTo>
                  <a:pt x="2125" y="7499"/>
                </a:lnTo>
                <a:lnTo>
                  <a:pt x="2003" y="7548"/>
                </a:lnTo>
                <a:lnTo>
                  <a:pt x="1954" y="7548"/>
                </a:lnTo>
                <a:lnTo>
                  <a:pt x="1930" y="7523"/>
                </a:lnTo>
                <a:lnTo>
                  <a:pt x="1881" y="7499"/>
                </a:lnTo>
                <a:lnTo>
                  <a:pt x="1857" y="7450"/>
                </a:lnTo>
                <a:lnTo>
                  <a:pt x="1832" y="7352"/>
                </a:lnTo>
                <a:lnTo>
                  <a:pt x="1857" y="7206"/>
                </a:lnTo>
                <a:lnTo>
                  <a:pt x="1930" y="7059"/>
                </a:lnTo>
                <a:lnTo>
                  <a:pt x="2443" y="6156"/>
                </a:lnTo>
                <a:lnTo>
                  <a:pt x="1906" y="5862"/>
                </a:lnTo>
                <a:lnTo>
                  <a:pt x="1881" y="5838"/>
                </a:lnTo>
                <a:lnTo>
                  <a:pt x="1857" y="5789"/>
                </a:lnTo>
                <a:lnTo>
                  <a:pt x="1832" y="5691"/>
                </a:lnTo>
                <a:lnTo>
                  <a:pt x="1857" y="5569"/>
                </a:lnTo>
                <a:lnTo>
                  <a:pt x="1906" y="5423"/>
                </a:lnTo>
                <a:lnTo>
                  <a:pt x="2003" y="5301"/>
                </a:lnTo>
                <a:lnTo>
                  <a:pt x="2101" y="5203"/>
                </a:lnTo>
                <a:lnTo>
                  <a:pt x="2223" y="5179"/>
                </a:lnTo>
                <a:lnTo>
                  <a:pt x="2272" y="5179"/>
                </a:lnTo>
                <a:lnTo>
                  <a:pt x="2296" y="5203"/>
                </a:lnTo>
                <a:lnTo>
                  <a:pt x="2834" y="5496"/>
                </a:lnTo>
                <a:lnTo>
                  <a:pt x="3347" y="4592"/>
                </a:lnTo>
                <a:lnTo>
                  <a:pt x="3444" y="4470"/>
                </a:lnTo>
                <a:lnTo>
                  <a:pt x="3542" y="4373"/>
                </a:lnTo>
                <a:lnTo>
                  <a:pt x="3664" y="4348"/>
                </a:lnTo>
                <a:close/>
                <a:moveTo>
                  <a:pt x="3176" y="7303"/>
                </a:moveTo>
                <a:lnTo>
                  <a:pt x="3249" y="7328"/>
                </a:lnTo>
                <a:lnTo>
                  <a:pt x="3322" y="7401"/>
                </a:lnTo>
                <a:lnTo>
                  <a:pt x="3371" y="7474"/>
                </a:lnTo>
                <a:lnTo>
                  <a:pt x="3420" y="7743"/>
                </a:lnTo>
                <a:lnTo>
                  <a:pt x="3420" y="7841"/>
                </a:lnTo>
                <a:lnTo>
                  <a:pt x="3371" y="7914"/>
                </a:lnTo>
                <a:lnTo>
                  <a:pt x="3298" y="7987"/>
                </a:lnTo>
                <a:lnTo>
                  <a:pt x="3224" y="8012"/>
                </a:lnTo>
                <a:lnTo>
                  <a:pt x="3102" y="8012"/>
                </a:lnTo>
                <a:lnTo>
                  <a:pt x="3029" y="7963"/>
                </a:lnTo>
                <a:lnTo>
                  <a:pt x="2956" y="7914"/>
                </a:lnTo>
                <a:lnTo>
                  <a:pt x="2931" y="7816"/>
                </a:lnTo>
                <a:lnTo>
                  <a:pt x="2883" y="7596"/>
                </a:lnTo>
                <a:lnTo>
                  <a:pt x="2883" y="7499"/>
                </a:lnTo>
                <a:lnTo>
                  <a:pt x="2907" y="7426"/>
                </a:lnTo>
                <a:lnTo>
                  <a:pt x="2980" y="7352"/>
                </a:lnTo>
                <a:lnTo>
                  <a:pt x="3078" y="7303"/>
                </a:lnTo>
                <a:close/>
                <a:moveTo>
                  <a:pt x="3249" y="8354"/>
                </a:moveTo>
                <a:lnTo>
                  <a:pt x="3347" y="8378"/>
                </a:lnTo>
                <a:lnTo>
                  <a:pt x="3444" y="8427"/>
                </a:lnTo>
                <a:lnTo>
                  <a:pt x="3493" y="8500"/>
                </a:lnTo>
                <a:lnTo>
                  <a:pt x="3518" y="8598"/>
                </a:lnTo>
                <a:lnTo>
                  <a:pt x="3542" y="9013"/>
                </a:lnTo>
                <a:lnTo>
                  <a:pt x="3518" y="9111"/>
                </a:lnTo>
                <a:lnTo>
                  <a:pt x="3518" y="9208"/>
                </a:lnTo>
                <a:lnTo>
                  <a:pt x="3469" y="9282"/>
                </a:lnTo>
                <a:lnTo>
                  <a:pt x="3371" y="9331"/>
                </a:lnTo>
                <a:lnTo>
                  <a:pt x="3273" y="9355"/>
                </a:lnTo>
                <a:lnTo>
                  <a:pt x="3176" y="9331"/>
                </a:lnTo>
                <a:lnTo>
                  <a:pt x="3102" y="9282"/>
                </a:lnTo>
                <a:lnTo>
                  <a:pt x="3054" y="9184"/>
                </a:lnTo>
                <a:lnTo>
                  <a:pt x="3029" y="9086"/>
                </a:lnTo>
                <a:lnTo>
                  <a:pt x="3054" y="9013"/>
                </a:lnTo>
                <a:lnTo>
                  <a:pt x="3029" y="8622"/>
                </a:lnTo>
                <a:lnTo>
                  <a:pt x="3054" y="8525"/>
                </a:lnTo>
                <a:lnTo>
                  <a:pt x="3102" y="8451"/>
                </a:lnTo>
                <a:lnTo>
                  <a:pt x="3176" y="8378"/>
                </a:lnTo>
                <a:lnTo>
                  <a:pt x="3249" y="8354"/>
                </a:lnTo>
                <a:close/>
                <a:moveTo>
                  <a:pt x="3249" y="9648"/>
                </a:moveTo>
                <a:lnTo>
                  <a:pt x="3347" y="9697"/>
                </a:lnTo>
                <a:lnTo>
                  <a:pt x="3420" y="9746"/>
                </a:lnTo>
                <a:lnTo>
                  <a:pt x="3469" y="9843"/>
                </a:lnTo>
                <a:lnTo>
                  <a:pt x="3469" y="9941"/>
                </a:lnTo>
                <a:lnTo>
                  <a:pt x="3347" y="10454"/>
                </a:lnTo>
                <a:lnTo>
                  <a:pt x="3322" y="10527"/>
                </a:lnTo>
                <a:lnTo>
                  <a:pt x="3273" y="10576"/>
                </a:lnTo>
                <a:lnTo>
                  <a:pt x="3200" y="10601"/>
                </a:lnTo>
                <a:lnTo>
                  <a:pt x="3127" y="10625"/>
                </a:lnTo>
                <a:lnTo>
                  <a:pt x="3054" y="10625"/>
                </a:lnTo>
                <a:lnTo>
                  <a:pt x="2956" y="10576"/>
                </a:lnTo>
                <a:lnTo>
                  <a:pt x="2907" y="10503"/>
                </a:lnTo>
                <a:lnTo>
                  <a:pt x="2883" y="10405"/>
                </a:lnTo>
                <a:lnTo>
                  <a:pt x="2883" y="10307"/>
                </a:lnTo>
                <a:lnTo>
                  <a:pt x="2980" y="9868"/>
                </a:lnTo>
                <a:lnTo>
                  <a:pt x="3005" y="9770"/>
                </a:lnTo>
                <a:lnTo>
                  <a:pt x="3078" y="9697"/>
                </a:lnTo>
                <a:lnTo>
                  <a:pt x="3151" y="9648"/>
                </a:lnTo>
                <a:close/>
                <a:moveTo>
                  <a:pt x="2858" y="10869"/>
                </a:moveTo>
                <a:lnTo>
                  <a:pt x="2931" y="10894"/>
                </a:lnTo>
                <a:lnTo>
                  <a:pt x="3005" y="10967"/>
                </a:lnTo>
                <a:lnTo>
                  <a:pt x="3054" y="11040"/>
                </a:lnTo>
                <a:lnTo>
                  <a:pt x="3078" y="11138"/>
                </a:lnTo>
                <a:lnTo>
                  <a:pt x="3029" y="11236"/>
                </a:lnTo>
                <a:lnTo>
                  <a:pt x="2907" y="11480"/>
                </a:lnTo>
                <a:lnTo>
                  <a:pt x="2736" y="11700"/>
                </a:lnTo>
                <a:lnTo>
                  <a:pt x="2663" y="11748"/>
                </a:lnTo>
                <a:lnTo>
                  <a:pt x="2565" y="11773"/>
                </a:lnTo>
                <a:lnTo>
                  <a:pt x="2467" y="11773"/>
                </a:lnTo>
                <a:lnTo>
                  <a:pt x="2394" y="11724"/>
                </a:lnTo>
                <a:lnTo>
                  <a:pt x="2345" y="11651"/>
                </a:lnTo>
                <a:lnTo>
                  <a:pt x="2321" y="11577"/>
                </a:lnTo>
                <a:lnTo>
                  <a:pt x="2321" y="11480"/>
                </a:lnTo>
                <a:lnTo>
                  <a:pt x="2370" y="11382"/>
                </a:lnTo>
                <a:lnTo>
                  <a:pt x="2492" y="11211"/>
                </a:lnTo>
                <a:lnTo>
                  <a:pt x="2614" y="11016"/>
                </a:lnTo>
                <a:lnTo>
                  <a:pt x="2663" y="10918"/>
                </a:lnTo>
                <a:lnTo>
                  <a:pt x="2760" y="10894"/>
                </a:lnTo>
                <a:lnTo>
                  <a:pt x="2858" y="10869"/>
                </a:lnTo>
                <a:close/>
                <a:moveTo>
                  <a:pt x="2028" y="11846"/>
                </a:moveTo>
                <a:lnTo>
                  <a:pt x="2101" y="11871"/>
                </a:lnTo>
                <a:lnTo>
                  <a:pt x="2174" y="11944"/>
                </a:lnTo>
                <a:lnTo>
                  <a:pt x="2223" y="12041"/>
                </a:lnTo>
                <a:lnTo>
                  <a:pt x="2223" y="12115"/>
                </a:lnTo>
                <a:lnTo>
                  <a:pt x="2174" y="12212"/>
                </a:lnTo>
                <a:lnTo>
                  <a:pt x="2125" y="12286"/>
                </a:lnTo>
                <a:lnTo>
                  <a:pt x="1881" y="12432"/>
                </a:lnTo>
                <a:lnTo>
                  <a:pt x="1661" y="12554"/>
                </a:lnTo>
                <a:lnTo>
                  <a:pt x="1539" y="12579"/>
                </a:lnTo>
                <a:lnTo>
                  <a:pt x="1490" y="12554"/>
                </a:lnTo>
                <a:lnTo>
                  <a:pt x="1417" y="12530"/>
                </a:lnTo>
                <a:lnTo>
                  <a:pt x="1368" y="12481"/>
                </a:lnTo>
                <a:lnTo>
                  <a:pt x="1319" y="12432"/>
                </a:lnTo>
                <a:lnTo>
                  <a:pt x="1295" y="12335"/>
                </a:lnTo>
                <a:lnTo>
                  <a:pt x="1319" y="12237"/>
                </a:lnTo>
                <a:lnTo>
                  <a:pt x="1368" y="12164"/>
                </a:lnTo>
                <a:lnTo>
                  <a:pt x="1442" y="12115"/>
                </a:lnTo>
                <a:lnTo>
                  <a:pt x="1637" y="11993"/>
                </a:lnTo>
                <a:lnTo>
                  <a:pt x="1832" y="11871"/>
                </a:lnTo>
                <a:lnTo>
                  <a:pt x="1930" y="11846"/>
                </a:lnTo>
                <a:close/>
                <a:moveTo>
                  <a:pt x="831" y="12335"/>
                </a:moveTo>
                <a:lnTo>
                  <a:pt x="929" y="12383"/>
                </a:lnTo>
                <a:lnTo>
                  <a:pt x="1002" y="12432"/>
                </a:lnTo>
                <a:lnTo>
                  <a:pt x="1026" y="12530"/>
                </a:lnTo>
                <a:lnTo>
                  <a:pt x="1026" y="12628"/>
                </a:lnTo>
                <a:lnTo>
                  <a:pt x="1002" y="12701"/>
                </a:lnTo>
                <a:lnTo>
                  <a:pt x="929" y="12774"/>
                </a:lnTo>
                <a:lnTo>
                  <a:pt x="855" y="12823"/>
                </a:lnTo>
                <a:lnTo>
                  <a:pt x="318" y="12896"/>
                </a:lnTo>
                <a:lnTo>
                  <a:pt x="294" y="12896"/>
                </a:lnTo>
                <a:lnTo>
                  <a:pt x="220" y="12872"/>
                </a:lnTo>
                <a:lnTo>
                  <a:pt x="147" y="12823"/>
                </a:lnTo>
                <a:lnTo>
                  <a:pt x="74" y="12774"/>
                </a:lnTo>
                <a:lnTo>
                  <a:pt x="49" y="12676"/>
                </a:lnTo>
                <a:lnTo>
                  <a:pt x="74" y="12579"/>
                </a:lnTo>
                <a:lnTo>
                  <a:pt x="123" y="12506"/>
                </a:lnTo>
                <a:lnTo>
                  <a:pt x="196" y="12432"/>
                </a:lnTo>
                <a:lnTo>
                  <a:pt x="269" y="12408"/>
                </a:lnTo>
                <a:lnTo>
                  <a:pt x="733" y="12335"/>
                </a:lnTo>
                <a:close/>
                <a:moveTo>
                  <a:pt x="5691" y="1"/>
                </a:moveTo>
                <a:lnTo>
                  <a:pt x="5593" y="50"/>
                </a:lnTo>
                <a:lnTo>
                  <a:pt x="1" y="2907"/>
                </a:lnTo>
                <a:lnTo>
                  <a:pt x="1" y="16267"/>
                </a:lnTo>
                <a:lnTo>
                  <a:pt x="5618" y="13409"/>
                </a:lnTo>
                <a:lnTo>
                  <a:pt x="5740" y="13360"/>
                </a:lnTo>
                <a:lnTo>
                  <a:pt x="5838" y="13263"/>
                </a:lnTo>
                <a:lnTo>
                  <a:pt x="5935" y="13165"/>
                </a:lnTo>
                <a:lnTo>
                  <a:pt x="6009" y="13067"/>
                </a:lnTo>
                <a:lnTo>
                  <a:pt x="6082" y="12945"/>
                </a:lnTo>
                <a:lnTo>
                  <a:pt x="6131" y="12823"/>
                </a:lnTo>
                <a:lnTo>
                  <a:pt x="6155" y="12701"/>
                </a:lnTo>
                <a:lnTo>
                  <a:pt x="6155" y="12579"/>
                </a:lnTo>
                <a:lnTo>
                  <a:pt x="6155" y="343"/>
                </a:lnTo>
                <a:lnTo>
                  <a:pt x="6155" y="221"/>
                </a:lnTo>
                <a:lnTo>
                  <a:pt x="6106" y="147"/>
                </a:lnTo>
                <a:lnTo>
                  <a:pt x="6058" y="74"/>
                </a:lnTo>
                <a:lnTo>
                  <a:pt x="5984" y="25"/>
                </a:lnTo>
                <a:lnTo>
                  <a:pt x="591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TextShape 1"/>
          <p:cNvSpPr txBox="1"/>
          <p:nvPr/>
        </p:nvSpPr>
        <p:spPr>
          <a:xfrm>
            <a:off x="685800" y="1507320"/>
            <a:ext cx="77720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9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89,526,124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4" name="TextShape 2"/>
          <p:cNvSpPr txBox="1"/>
          <p:nvPr/>
        </p:nvSpPr>
        <p:spPr>
          <a:xfrm>
            <a:off x="685800" y="2916360"/>
            <a:ext cx="7772040" cy="784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Whoa! That’s a big number, aren’t you proud?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5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BB49FEBF-F8C7-4746-B3C7-E74B50F4FD07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26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96" name="CustomShape 4"/>
          <p:cNvSpPr/>
          <p:nvPr/>
        </p:nvSpPr>
        <p:spPr>
          <a:xfrm>
            <a:off x="8517600" y="173520"/>
            <a:ext cx="263160" cy="262080"/>
          </a:xfrm>
          <a:custGeom>
            <a:avLst/>
            <a:gdLst/>
            <a:ahLst/>
            <a:cxnLst/>
            <a:rect l="l" t="t" r="r" b="b"/>
            <a:pathLst>
              <a:path w="5057" h="5032">
                <a:moveTo>
                  <a:pt x="4812" y="1"/>
                </a:moveTo>
                <a:lnTo>
                  <a:pt x="4372" y="74"/>
                </a:lnTo>
                <a:lnTo>
                  <a:pt x="3762" y="196"/>
                </a:lnTo>
                <a:lnTo>
                  <a:pt x="3053" y="392"/>
                </a:lnTo>
                <a:lnTo>
                  <a:pt x="2321" y="636"/>
                </a:lnTo>
                <a:lnTo>
                  <a:pt x="1612" y="929"/>
                </a:lnTo>
                <a:lnTo>
                  <a:pt x="1295" y="1075"/>
                </a:lnTo>
                <a:lnTo>
                  <a:pt x="1026" y="1222"/>
                </a:lnTo>
                <a:lnTo>
                  <a:pt x="782" y="1368"/>
                </a:lnTo>
                <a:lnTo>
                  <a:pt x="611" y="1515"/>
                </a:lnTo>
                <a:lnTo>
                  <a:pt x="489" y="1662"/>
                </a:lnTo>
                <a:lnTo>
                  <a:pt x="367" y="1808"/>
                </a:lnTo>
                <a:lnTo>
                  <a:pt x="269" y="1979"/>
                </a:lnTo>
                <a:lnTo>
                  <a:pt x="172" y="2150"/>
                </a:lnTo>
                <a:lnTo>
                  <a:pt x="123" y="2321"/>
                </a:lnTo>
                <a:lnTo>
                  <a:pt x="74" y="2492"/>
                </a:lnTo>
                <a:lnTo>
                  <a:pt x="25" y="2687"/>
                </a:lnTo>
                <a:lnTo>
                  <a:pt x="1" y="2858"/>
                </a:lnTo>
                <a:lnTo>
                  <a:pt x="1" y="3054"/>
                </a:lnTo>
                <a:lnTo>
                  <a:pt x="25" y="3225"/>
                </a:lnTo>
                <a:lnTo>
                  <a:pt x="49" y="3420"/>
                </a:lnTo>
                <a:lnTo>
                  <a:pt x="98" y="3591"/>
                </a:lnTo>
                <a:lnTo>
                  <a:pt x="172" y="3762"/>
                </a:lnTo>
                <a:lnTo>
                  <a:pt x="245" y="3933"/>
                </a:lnTo>
                <a:lnTo>
                  <a:pt x="342" y="4104"/>
                </a:lnTo>
                <a:lnTo>
                  <a:pt x="440" y="4250"/>
                </a:lnTo>
                <a:lnTo>
                  <a:pt x="2638" y="2052"/>
                </a:lnTo>
                <a:lnTo>
                  <a:pt x="2736" y="2003"/>
                </a:lnTo>
                <a:lnTo>
                  <a:pt x="2809" y="1979"/>
                </a:lnTo>
                <a:lnTo>
                  <a:pt x="2907" y="2003"/>
                </a:lnTo>
                <a:lnTo>
                  <a:pt x="2980" y="2052"/>
                </a:lnTo>
                <a:lnTo>
                  <a:pt x="3029" y="2126"/>
                </a:lnTo>
                <a:lnTo>
                  <a:pt x="3053" y="2223"/>
                </a:lnTo>
                <a:lnTo>
                  <a:pt x="3029" y="2321"/>
                </a:lnTo>
                <a:lnTo>
                  <a:pt x="2980" y="2394"/>
                </a:lnTo>
                <a:lnTo>
                  <a:pt x="782" y="4592"/>
                </a:lnTo>
                <a:lnTo>
                  <a:pt x="953" y="4690"/>
                </a:lnTo>
                <a:lnTo>
                  <a:pt x="1100" y="4788"/>
                </a:lnTo>
                <a:lnTo>
                  <a:pt x="1271" y="4885"/>
                </a:lnTo>
                <a:lnTo>
                  <a:pt x="1466" y="4934"/>
                </a:lnTo>
                <a:lnTo>
                  <a:pt x="1637" y="4983"/>
                </a:lnTo>
                <a:lnTo>
                  <a:pt x="1808" y="5008"/>
                </a:lnTo>
                <a:lnTo>
                  <a:pt x="2003" y="5032"/>
                </a:lnTo>
                <a:lnTo>
                  <a:pt x="2174" y="5032"/>
                </a:lnTo>
                <a:lnTo>
                  <a:pt x="2370" y="5008"/>
                </a:lnTo>
                <a:lnTo>
                  <a:pt x="2541" y="4983"/>
                </a:lnTo>
                <a:lnTo>
                  <a:pt x="2712" y="4934"/>
                </a:lnTo>
                <a:lnTo>
                  <a:pt x="2907" y="4861"/>
                </a:lnTo>
                <a:lnTo>
                  <a:pt x="3053" y="4788"/>
                </a:lnTo>
                <a:lnTo>
                  <a:pt x="3224" y="4690"/>
                </a:lnTo>
                <a:lnTo>
                  <a:pt x="3371" y="4568"/>
                </a:lnTo>
                <a:lnTo>
                  <a:pt x="3517" y="4421"/>
                </a:lnTo>
                <a:lnTo>
                  <a:pt x="3664" y="4250"/>
                </a:lnTo>
                <a:lnTo>
                  <a:pt x="3835" y="4006"/>
                </a:lnTo>
                <a:lnTo>
                  <a:pt x="3981" y="3738"/>
                </a:lnTo>
                <a:lnTo>
                  <a:pt x="4128" y="3420"/>
                </a:lnTo>
                <a:lnTo>
                  <a:pt x="4397" y="2736"/>
                </a:lnTo>
                <a:lnTo>
                  <a:pt x="4641" y="1979"/>
                </a:lnTo>
                <a:lnTo>
                  <a:pt x="4836" y="1271"/>
                </a:lnTo>
                <a:lnTo>
                  <a:pt x="4983" y="660"/>
                </a:lnTo>
                <a:lnTo>
                  <a:pt x="5032" y="221"/>
                </a:lnTo>
                <a:lnTo>
                  <a:pt x="5056" y="98"/>
                </a:lnTo>
                <a:lnTo>
                  <a:pt x="5032" y="25"/>
                </a:lnTo>
                <a:lnTo>
                  <a:pt x="495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7" name="CustomShape 5"/>
          <p:cNvSpPr/>
          <p:nvPr/>
        </p:nvSpPr>
        <p:spPr>
          <a:xfrm>
            <a:off x="8079480" y="215640"/>
            <a:ext cx="770040" cy="991800"/>
          </a:xfrm>
          <a:custGeom>
            <a:avLst/>
            <a:gdLst/>
            <a:ahLst/>
            <a:cxnLst/>
            <a:rect l="l" t="t" r="r" b="b"/>
            <a:pathLst>
              <a:path w="14776" h="19027">
                <a:moveTo>
                  <a:pt x="7400" y="1"/>
                </a:moveTo>
                <a:lnTo>
                  <a:pt x="7254" y="25"/>
                </a:lnTo>
                <a:lnTo>
                  <a:pt x="7132" y="50"/>
                </a:lnTo>
                <a:lnTo>
                  <a:pt x="7034" y="123"/>
                </a:lnTo>
                <a:lnTo>
                  <a:pt x="6936" y="196"/>
                </a:lnTo>
                <a:lnTo>
                  <a:pt x="6863" y="294"/>
                </a:lnTo>
                <a:lnTo>
                  <a:pt x="6790" y="392"/>
                </a:lnTo>
                <a:lnTo>
                  <a:pt x="6765" y="514"/>
                </a:lnTo>
                <a:lnTo>
                  <a:pt x="6741" y="636"/>
                </a:lnTo>
                <a:lnTo>
                  <a:pt x="6741" y="4226"/>
                </a:lnTo>
                <a:lnTo>
                  <a:pt x="6887" y="4592"/>
                </a:lnTo>
                <a:lnTo>
                  <a:pt x="7009" y="4959"/>
                </a:lnTo>
                <a:lnTo>
                  <a:pt x="7058" y="5325"/>
                </a:lnTo>
                <a:lnTo>
                  <a:pt x="7083" y="5716"/>
                </a:lnTo>
                <a:lnTo>
                  <a:pt x="7058" y="6107"/>
                </a:lnTo>
                <a:lnTo>
                  <a:pt x="7009" y="6473"/>
                </a:lnTo>
                <a:lnTo>
                  <a:pt x="6887" y="6864"/>
                </a:lnTo>
                <a:lnTo>
                  <a:pt x="6741" y="7230"/>
                </a:lnTo>
                <a:lnTo>
                  <a:pt x="6741" y="13629"/>
                </a:lnTo>
                <a:lnTo>
                  <a:pt x="6203" y="13678"/>
                </a:lnTo>
                <a:lnTo>
                  <a:pt x="5666" y="13775"/>
                </a:lnTo>
                <a:lnTo>
                  <a:pt x="5153" y="13897"/>
                </a:lnTo>
                <a:lnTo>
                  <a:pt x="4640" y="14044"/>
                </a:lnTo>
                <a:lnTo>
                  <a:pt x="4152" y="14239"/>
                </a:lnTo>
                <a:lnTo>
                  <a:pt x="3688" y="14459"/>
                </a:lnTo>
                <a:lnTo>
                  <a:pt x="3224" y="14703"/>
                </a:lnTo>
                <a:lnTo>
                  <a:pt x="2784" y="14972"/>
                </a:lnTo>
                <a:lnTo>
                  <a:pt x="2369" y="15265"/>
                </a:lnTo>
                <a:lnTo>
                  <a:pt x="1954" y="15583"/>
                </a:lnTo>
                <a:lnTo>
                  <a:pt x="1588" y="15925"/>
                </a:lnTo>
                <a:lnTo>
                  <a:pt x="1221" y="16291"/>
                </a:lnTo>
                <a:lnTo>
                  <a:pt x="879" y="16682"/>
                </a:lnTo>
                <a:lnTo>
                  <a:pt x="562" y="17097"/>
                </a:lnTo>
                <a:lnTo>
                  <a:pt x="269" y="17512"/>
                </a:lnTo>
                <a:lnTo>
                  <a:pt x="0" y="17952"/>
                </a:lnTo>
                <a:lnTo>
                  <a:pt x="293" y="18074"/>
                </a:lnTo>
                <a:lnTo>
                  <a:pt x="611" y="18196"/>
                </a:lnTo>
                <a:lnTo>
                  <a:pt x="1319" y="18391"/>
                </a:lnTo>
                <a:lnTo>
                  <a:pt x="2125" y="18587"/>
                </a:lnTo>
                <a:lnTo>
                  <a:pt x="3053" y="18733"/>
                </a:lnTo>
                <a:lnTo>
                  <a:pt x="4030" y="18855"/>
                </a:lnTo>
                <a:lnTo>
                  <a:pt x="5104" y="18953"/>
                </a:lnTo>
                <a:lnTo>
                  <a:pt x="6228" y="19002"/>
                </a:lnTo>
                <a:lnTo>
                  <a:pt x="7376" y="19026"/>
                </a:lnTo>
                <a:lnTo>
                  <a:pt x="8548" y="19002"/>
                </a:lnTo>
                <a:lnTo>
                  <a:pt x="9672" y="18953"/>
                </a:lnTo>
                <a:lnTo>
                  <a:pt x="10746" y="18855"/>
                </a:lnTo>
                <a:lnTo>
                  <a:pt x="11723" y="18733"/>
                </a:lnTo>
                <a:lnTo>
                  <a:pt x="12651" y="18587"/>
                </a:lnTo>
                <a:lnTo>
                  <a:pt x="13457" y="18391"/>
                </a:lnTo>
                <a:lnTo>
                  <a:pt x="14165" y="18196"/>
                </a:lnTo>
                <a:lnTo>
                  <a:pt x="14483" y="18074"/>
                </a:lnTo>
                <a:lnTo>
                  <a:pt x="14776" y="17952"/>
                </a:lnTo>
                <a:lnTo>
                  <a:pt x="14507" y="17512"/>
                </a:lnTo>
                <a:lnTo>
                  <a:pt x="14214" y="17097"/>
                </a:lnTo>
                <a:lnTo>
                  <a:pt x="13897" y="16682"/>
                </a:lnTo>
                <a:lnTo>
                  <a:pt x="13555" y="16291"/>
                </a:lnTo>
                <a:lnTo>
                  <a:pt x="13188" y="15925"/>
                </a:lnTo>
                <a:lnTo>
                  <a:pt x="12822" y="15583"/>
                </a:lnTo>
                <a:lnTo>
                  <a:pt x="12407" y="15265"/>
                </a:lnTo>
                <a:lnTo>
                  <a:pt x="11992" y="14972"/>
                </a:lnTo>
                <a:lnTo>
                  <a:pt x="11552" y="14703"/>
                </a:lnTo>
                <a:lnTo>
                  <a:pt x="11088" y="14459"/>
                </a:lnTo>
                <a:lnTo>
                  <a:pt x="10624" y="14239"/>
                </a:lnTo>
                <a:lnTo>
                  <a:pt x="10136" y="14044"/>
                </a:lnTo>
                <a:lnTo>
                  <a:pt x="9623" y="13897"/>
                </a:lnTo>
                <a:lnTo>
                  <a:pt x="9110" y="13775"/>
                </a:lnTo>
                <a:lnTo>
                  <a:pt x="8573" y="13678"/>
                </a:lnTo>
                <a:lnTo>
                  <a:pt x="8035" y="13629"/>
                </a:lnTo>
                <a:lnTo>
                  <a:pt x="8035" y="3347"/>
                </a:lnTo>
                <a:lnTo>
                  <a:pt x="7913" y="3054"/>
                </a:lnTo>
                <a:lnTo>
                  <a:pt x="7840" y="2761"/>
                </a:lnTo>
                <a:lnTo>
                  <a:pt x="7791" y="2467"/>
                </a:lnTo>
                <a:lnTo>
                  <a:pt x="7767" y="2174"/>
                </a:lnTo>
                <a:lnTo>
                  <a:pt x="7791" y="1857"/>
                </a:lnTo>
                <a:lnTo>
                  <a:pt x="7840" y="1564"/>
                </a:lnTo>
                <a:lnTo>
                  <a:pt x="7913" y="1271"/>
                </a:lnTo>
                <a:lnTo>
                  <a:pt x="8035" y="978"/>
                </a:lnTo>
                <a:lnTo>
                  <a:pt x="8035" y="636"/>
                </a:lnTo>
                <a:lnTo>
                  <a:pt x="8011" y="514"/>
                </a:lnTo>
                <a:lnTo>
                  <a:pt x="7986" y="392"/>
                </a:lnTo>
                <a:lnTo>
                  <a:pt x="7913" y="294"/>
                </a:lnTo>
                <a:lnTo>
                  <a:pt x="7840" y="196"/>
                </a:lnTo>
                <a:lnTo>
                  <a:pt x="7742" y="123"/>
                </a:lnTo>
                <a:lnTo>
                  <a:pt x="7644" y="50"/>
                </a:lnTo>
                <a:lnTo>
                  <a:pt x="7522" y="25"/>
                </a:lnTo>
                <a:lnTo>
                  <a:pt x="740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8" name="CustomShape 6"/>
          <p:cNvSpPr/>
          <p:nvPr/>
        </p:nvSpPr>
        <p:spPr>
          <a:xfrm>
            <a:off x="8056440" y="302400"/>
            <a:ext cx="357480" cy="357480"/>
          </a:xfrm>
          <a:custGeom>
            <a:avLst/>
            <a:gdLst/>
            <a:ahLst/>
            <a:cxnLst/>
            <a:rect l="l" t="t" r="r" b="b"/>
            <a:pathLst>
              <a:path w="6864" h="6864">
                <a:moveTo>
                  <a:pt x="74" y="1"/>
                </a:moveTo>
                <a:lnTo>
                  <a:pt x="25" y="25"/>
                </a:lnTo>
                <a:lnTo>
                  <a:pt x="0" y="74"/>
                </a:lnTo>
                <a:lnTo>
                  <a:pt x="0" y="123"/>
                </a:lnTo>
                <a:lnTo>
                  <a:pt x="0" y="318"/>
                </a:lnTo>
                <a:lnTo>
                  <a:pt x="25" y="587"/>
                </a:lnTo>
                <a:lnTo>
                  <a:pt x="74" y="929"/>
                </a:lnTo>
                <a:lnTo>
                  <a:pt x="269" y="1759"/>
                </a:lnTo>
                <a:lnTo>
                  <a:pt x="538" y="2736"/>
                </a:lnTo>
                <a:lnTo>
                  <a:pt x="880" y="3737"/>
                </a:lnTo>
                <a:lnTo>
                  <a:pt x="1051" y="4226"/>
                </a:lnTo>
                <a:lnTo>
                  <a:pt x="1246" y="4690"/>
                </a:lnTo>
                <a:lnTo>
                  <a:pt x="1441" y="5105"/>
                </a:lnTo>
                <a:lnTo>
                  <a:pt x="1661" y="5496"/>
                </a:lnTo>
                <a:lnTo>
                  <a:pt x="1857" y="5813"/>
                </a:lnTo>
                <a:lnTo>
                  <a:pt x="2076" y="6057"/>
                </a:lnTo>
                <a:lnTo>
                  <a:pt x="2272" y="6228"/>
                </a:lnTo>
                <a:lnTo>
                  <a:pt x="2492" y="6399"/>
                </a:lnTo>
                <a:lnTo>
                  <a:pt x="2711" y="6521"/>
                </a:lnTo>
                <a:lnTo>
                  <a:pt x="2956" y="6644"/>
                </a:lnTo>
                <a:lnTo>
                  <a:pt x="3200" y="6741"/>
                </a:lnTo>
                <a:lnTo>
                  <a:pt x="3444" y="6815"/>
                </a:lnTo>
                <a:lnTo>
                  <a:pt x="3688" y="6863"/>
                </a:lnTo>
                <a:lnTo>
                  <a:pt x="4201" y="6863"/>
                </a:lnTo>
                <a:lnTo>
                  <a:pt x="4445" y="6839"/>
                </a:lnTo>
                <a:lnTo>
                  <a:pt x="4690" y="6815"/>
                </a:lnTo>
                <a:lnTo>
                  <a:pt x="4958" y="6741"/>
                </a:lnTo>
                <a:lnTo>
                  <a:pt x="5178" y="6644"/>
                </a:lnTo>
                <a:lnTo>
                  <a:pt x="5422" y="6521"/>
                </a:lnTo>
                <a:lnTo>
                  <a:pt x="5642" y="6399"/>
                </a:lnTo>
                <a:lnTo>
                  <a:pt x="5862" y="6228"/>
                </a:lnTo>
                <a:lnTo>
                  <a:pt x="2198" y="2565"/>
                </a:lnTo>
                <a:lnTo>
                  <a:pt x="2150" y="2492"/>
                </a:lnTo>
                <a:lnTo>
                  <a:pt x="2125" y="2394"/>
                </a:lnTo>
                <a:lnTo>
                  <a:pt x="2150" y="2296"/>
                </a:lnTo>
                <a:lnTo>
                  <a:pt x="2198" y="2199"/>
                </a:lnTo>
                <a:lnTo>
                  <a:pt x="2296" y="2150"/>
                </a:lnTo>
                <a:lnTo>
                  <a:pt x="2394" y="2125"/>
                </a:lnTo>
                <a:lnTo>
                  <a:pt x="2492" y="2150"/>
                </a:lnTo>
                <a:lnTo>
                  <a:pt x="2565" y="2199"/>
                </a:lnTo>
                <a:lnTo>
                  <a:pt x="6228" y="5862"/>
                </a:lnTo>
                <a:lnTo>
                  <a:pt x="6375" y="5642"/>
                </a:lnTo>
                <a:lnTo>
                  <a:pt x="6521" y="5422"/>
                </a:lnTo>
                <a:lnTo>
                  <a:pt x="6643" y="5203"/>
                </a:lnTo>
                <a:lnTo>
                  <a:pt x="6741" y="4958"/>
                </a:lnTo>
                <a:lnTo>
                  <a:pt x="6814" y="4714"/>
                </a:lnTo>
                <a:lnTo>
                  <a:pt x="6839" y="4446"/>
                </a:lnTo>
                <a:lnTo>
                  <a:pt x="6863" y="4201"/>
                </a:lnTo>
                <a:lnTo>
                  <a:pt x="6863" y="3933"/>
                </a:lnTo>
                <a:lnTo>
                  <a:pt x="6839" y="3688"/>
                </a:lnTo>
                <a:lnTo>
                  <a:pt x="6814" y="3444"/>
                </a:lnTo>
                <a:lnTo>
                  <a:pt x="6741" y="3200"/>
                </a:lnTo>
                <a:lnTo>
                  <a:pt x="6643" y="2956"/>
                </a:lnTo>
                <a:lnTo>
                  <a:pt x="6521" y="2711"/>
                </a:lnTo>
                <a:lnTo>
                  <a:pt x="6399" y="2492"/>
                </a:lnTo>
                <a:lnTo>
                  <a:pt x="6228" y="2272"/>
                </a:lnTo>
                <a:lnTo>
                  <a:pt x="6057" y="2076"/>
                </a:lnTo>
                <a:lnTo>
                  <a:pt x="5813" y="1857"/>
                </a:lnTo>
                <a:lnTo>
                  <a:pt x="5496" y="1661"/>
                </a:lnTo>
                <a:lnTo>
                  <a:pt x="5105" y="1466"/>
                </a:lnTo>
                <a:lnTo>
                  <a:pt x="4690" y="1246"/>
                </a:lnTo>
                <a:lnTo>
                  <a:pt x="4226" y="1051"/>
                </a:lnTo>
                <a:lnTo>
                  <a:pt x="3737" y="880"/>
                </a:lnTo>
                <a:lnTo>
                  <a:pt x="2736" y="538"/>
                </a:lnTo>
                <a:lnTo>
                  <a:pt x="1759" y="269"/>
                </a:lnTo>
                <a:lnTo>
                  <a:pt x="928" y="74"/>
                </a:lnTo>
                <a:lnTo>
                  <a:pt x="587" y="25"/>
                </a:lnTo>
                <a:lnTo>
                  <a:pt x="31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TextShape 1"/>
          <p:cNvSpPr txBox="1"/>
          <p:nvPr/>
        </p:nvSpPr>
        <p:spPr>
          <a:xfrm>
            <a:off x="972000" y="648000"/>
            <a:ext cx="7199280" cy="8946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89,526,124$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0" name="TextShape 2"/>
          <p:cNvSpPr txBox="1"/>
          <p:nvPr/>
        </p:nvSpPr>
        <p:spPr>
          <a:xfrm>
            <a:off x="972000" y="1258920"/>
            <a:ext cx="7199280" cy="462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That’s a lot of money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1" name="TextShape 3"/>
          <p:cNvSpPr txBox="1"/>
          <p:nvPr/>
        </p:nvSpPr>
        <p:spPr>
          <a:xfrm>
            <a:off x="972000" y="3276720"/>
            <a:ext cx="7199280" cy="8946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100%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2" name="TextShape 4"/>
          <p:cNvSpPr txBox="1"/>
          <p:nvPr/>
        </p:nvSpPr>
        <p:spPr>
          <a:xfrm>
            <a:off x="972000" y="3887640"/>
            <a:ext cx="7199280" cy="462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Total success!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3" name="TextShape 5"/>
          <p:cNvSpPr txBox="1"/>
          <p:nvPr/>
        </p:nvSpPr>
        <p:spPr>
          <a:xfrm>
            <a:off x="972000" y="1962360"/>
            <a:ext cx="7199280" cy="8946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185,244 users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4" name="TextShape 6"/>
          <p:cNvSpPr txBox="1"/>
          <p:nvPr/>
        </p:nvSpPr>
        <p:spPr>
          <a:xfrm>
            <a:off x="972000" y="2573280"/>
            <a:ext cx="7199280" cy="462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And a lot of users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5" name="TextShape 7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EFF6AF35-653B-4D40-B440-2456911C76DC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27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06" name="CustomShape 8"/>
          <p:cNvSpPr/>
          <p:nvPr/>
        </p:nvSpPr>
        <p:spPr>
          <a:xfrm>
            <a:off x="8517600" y="173520"/>
            <a:ext cx="263160" cy="262080"/>
          </a:xfrm>
          <a:custGeom>
            <a:avLst/>
            <a:gdLst/>
            <a:ahLst/>
            <a:cxnLst/>
            <a:rect l="l" t="t" r="r" b="b"/>
            <a:pathLst>
              <a:path w="5057" h="5032">
                <a:moveTo>
                  <a:pt x="4812" y="1"/>
                </a:moveTo>
                <a:lnTo>
                  <a:pt x="4372" y="74"/>
                </a:lnTo>
                <a:lnTo>
                  <a:pt x="3762" y="196"/>
                </a:lnTo>
                <a:lnTo>
                  <a:pt x="3053" y="392"/>
                </a:lnTo>
                <a:lnTo>
                  <a:pt x="2321" y="636"/>
                </a:lnTo>
                <a:lnTo>
                  <a:pt x="1612" y="929"/>
                </a:lnTo>
                <a:lnTo>
                  <a:pt x="1295" y="1075"/>
                </a:lnTo>
                <a:lnTo>
                  <a:pt x="1026" y="1222"/>
                </a:lnTo>
                <a:lnTo>
                  <a:pt x="782" y="1368"/>
                </a:lnTo>
                <a:lnTo>
                  <a:pt x="611" y="1515"/>
                </a:lnTo>
                <a:lnTo>
                  <a:pt x="489" y="1662"/>
                </a:lnTo>
                <a:lnTo>
                  <a:pt x="367" y="1808"/>
                </a:lnTo>
                <a:lnTo>
                  <a:pt x="269" y="1979"/>
                </a:lnTo>
                <a:lnTo>
                  <a:pt x="172" y="2150"/>
                </a:lnTo>
                <a:lnTo>
                  <a:pt x="123" y="2321"/>
                </a:lnTo>
                <a:lnTo>
                  <a:pt x="74" y="2492"/>
                </a:lnTo>
                <a:lnTo>
                  <a:pt x="25" y="2687"/>
                </a:lnTo>
                <a:lnTo>
                  <a:pt x="1" y="2858"/>
                </a:lnTo>
                <a:lnTo>
                  <a:pt x="1" y="3054"/>
                </a:lnTo>
                <a:lnTo>
                  <a:pt x="25" y="3225"/>
                </a:lnTo>
                <a:lnTo>
                  <a:pt x="49" y="3420"/>
                </a:lnTo>
                <a:lnTo>
                  <a:pt x="98" y="3591"/>
                </a:lnTo>
                <a:lnTo>
                  <a:pt x="172" y="3762"/>
                </a:lnTo>
                <a:lnTo>
                  <a:pt x="245" y="3933"/>
                </a:lnTo>
                <a:lnTo>
                  <a:pt x="342" y="4104"/>
                </a:lnTo>
                <a:lnTo>
                  <a:pt x="440" y="4250"/>
                </a:lnTo>
                <a:lnTo>
                  <a:pt x="2638" y="2052"/>
                </a:lnTo>
                <a:lnTo>
                  <a:pt x="2736" y="2003"/>
                </a:lnTo>
                <a:lnTo>
                  <a:pt x="2809" y="1979"/>
                </a:lnTo>
                <a:lnTo>
                  <a:pt x="2907" y="2003"/>
                </a:lnTo>
                <a:lnTo>
                  <a:pt x="2980" y="2052"/>
                </a:lnTo>
                <a:lnTo>
                  <a:pt x="3029" y="2126"/>
                </a:lnTo>
                <a:lnTo>
                  <a:pt x="3053" y="2223"/>
                </a:lnTo>
                <a:lnTo>
                  <a:pt x="3029" y="2321"/>
                </a:lnTo>
                <a:lnTo>
                  <a:pt x="2980" y="2394"/>
                </a:lnTo>
                <a:lnTo>
                  <a:pt x="782" y="4592"/>
                </a:lnTo>
                <a:lnTo>
                  <a:pt x="953" y="4690"/>
                </a:lnTo>
                <a:lnTo>
                  <a:pt x="1100" y="4788"/>
                </a:lnTo>
                <a:lnTo>
                  <a:pt x="1271" y="4885"/>
                </a:lnTo>
                <a:lnTo>
                  <a:pt x="1466" y="4934"/>
                </a:lnTo>
                <a:lnTo>
                  <a:pt x="1637" y="4983"/>
                </a:lnTo>
                <a:lnTo>
                  <a:pt x="1808" y="5008"/>
                </a:lnTo>
                <a:lnTo>
                  <a:pt x="2003" y="5032"/>
                </a:lnTo>
                <a:lnTo>
                  <a:pt x="2174" y="5032"/>
                </a:lnTo>
                <a:lnTo>
                  <a:pt x="2370" y="5008"/>
                </a:lnTo>
                <a:lnTo>
                  <a:pt x="2541" y="4983"/>
                </a:lnTo>
                <a:lnTo>
                  <a:pt x="2712" y="4934"/>
                </a:lnTo>
                <a:lnTo>
                  <a:pt x="2907" y="4861"/>
                </a:lnTo>
                <a:lnTo>
                  <a:pt x="3053" y="4788"/>
                </a:lnTo>
                <a:lnTo>
                  <a:pt x="3224" y="4690"/>
                </a:lnTo>
                <a:lnTo>
                  <a:pt x="3371" y="4568"/>
                </a:lnTo>
                <a:lnTo>
                  <a:pt x="3517" y="4421"/>
                </a:lnTo>
                <a:lnTo>
                  <a:pt x="3664" y="4250"/>
                </a:lnTo>
                <a:lnTo>
                  <a:pt x="3835" y="4006"/>
                </a:lnTo>
                <a:lnTo>
                  <a:pt x="3981" y="3738"/>
                </a:lnTo>
                <a:lnTo>
                  <a:pt x="4128" y="3420"/>
                </a:lnTo>
                <a:lnTo>
                  <a:pt x="4397" y="2736"/>
                </a:lnTo>
                <a:lnTo>
                  <a:pt x="4641" y="1979"/>
                </a:lnTo>
                <a:lnTo>
                  <a:pt x="4836" y="1271"/>
                </a:lnTo>
                <a:lnTo>
                  <a:pt x="4983" y="660"/>
                </a:lnTo>
                <a:lnTo>
                  <a:pt x="5032" y="221"/>
                </a:lnTo>
                <a:lnTo>
                  <a:pt x="5056" y="98"/>
                </a:lnTo>
                <a:lnTo>
                  <a:pt x="5032" y="25"/>
                </a:lnTo>
                <a:lnTo>
                  <a:pt x="49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7" name="CustomShape 9"/>
          <p:cNvSpPr/>
          <p:nvPr/>
        </p:nvSpPr>
        <p:spPr>
          <a:xfrm>
            <a:off x="8079480" y="215640"/>
            <a:ext cx="770040" cy="991800"/>
          </a:xfrm>
          <a:custGeom>
            <a:avLst/>
            <a:gdLst/>
            <a:ahLst/>
            <a:cxnLst/>
            <a:rect l="l" t="t" r="r" b="b"/>
            <a:pathLst>
              <a:path w="14776" h="19027">
                <a:moveTo>
                  <a:pt x="7400" y="1"/>
                </a:moveTo>
                <a:lnTo>
                  <a:pt x="7254" y="25"/>
                </a:lnTo>
                <a:lnTo>
                  <a:pt x="7132" y="50"/>
                </a:lnTo>
                <a:lnTo>
                  <a:pt x="7034" y="123"/>
                </a:lnTo>
                <a:lnTo>
                  <a:pt x="6936" y="196"/>
                </a:lnTo>
                <a:lnTo>
                  <a:pt x="6863" y="294"/>
                </a:lnTo>
                <a:lnTo>
                  <a:pt x="6790" y="392"/>
                </a:lnTo>
                <a:lnTo>
                  <a:pt x="6765" y="514"/>
                </a:lnTo>
                <a:lnTo>
                  <a:pt x="6741" y="636"/>
                </a:lnTo>
                <a:lnTo>
                  <a:pt x="6741" y="4226"/>
                </a:lnTo>
                <a:lnTo>
                  <a:pt x="6887" y="4592"/>
                </a:lnTo>
                <a:lnTo>
                  <a:pt x="7009" y="4959"/>
                </a:lnTo>
                <a:lnTo>
                  <a:pt x="7058" y="5325"/>
                </a:lnTo>
                <a:lnTo>
                  <a:pt x="7083" y="5716"/>
                </a:lnTo>
                <a:lnTo>
                  <a:pt x="7058" y="6107"/>
                </a:lnTo>
                <a:lnTo>
                  <a:pt x="7009" y="6473"/>
                </a:lnTo>
                <a:lnTo>
                  <a:pt x="6887" y="6864"/>
                </a:lnTo>
                <a:lnTo>
                  <a:pt x="6741" y="7230"/>
                </a:lnTo>
                <a:lnTo>
                  <a:pt x="6741" y="13629"/>
                </a:lnTo>
                <a:lnTo>
                  <a:pt x="6203" y="13678"/>
                </a:lnTo>
                <a:lnTo>
                  <a:pt x="5666" y="13775"/>
                </a:lnTo>
                <a:lnTo>
                  <a:pt x="5153" y="13897"/>
                </a:lnTo>
                <a:lnTo>
                  <a:pt x="4640" y="14044"/>
                </a:lnTo>
                <a:lnTo>
                  <a:pt x="4152" y="14239"/>
                </a:lnTo>
                <a:lnTo>
                  <a:pt x="3688" y="14459"/>
                </a:lnTo>
                <a:lnTo>
                  <a:pt x="3224" y="14703"/>
                </a:lnTo>
                <a:lnTo>
                  <a:pt x="2784" y="14972"/>
                </a:lnTo>
                <a:lnTo>
                  <a:pt x="2369" y="15265"/>
                </a:lnTo>
                <a:lnTo>
                  <a:pt x="1954" y="15583"/>
                </a:lnTo>
                <a:lnTo>
                  <a:pt x="1588" y="15925"/>
                </a:lnTo>
                <a:lnTo>
                  <a:pt x="1221" y="16291"/>
                </a:lnTo>
                <a:lnTo>
                  <a:pt x="879" y="16682"/>
                </a:lnTo>
                <a:lnTo>
                  <a:pt x="562" y="17097"/>
                </a:lnTo>
                <a:lnTo>
                  <a:pt x="269" y="17512"/>
                </a:lnTo>
                <a:lnTo>
                  <a:pt x="0" y="17952"/>
                </a:lnTo>
                <a:lnTo>
                  <a:pt x="293" y="18074"/>
                </a:lnTo>
                <a:lnTo>
                  <a:pt x="611" y="18196"/>
                </a:lnTo>
                <a:lnTo>
                  <a:pt x="1319" y="18391"/>
                </a:lnTo>
                <a:lnTo>
                  <a:pt x="2125" y="18587"/>
                </a:lnTo>
                <a:lnTo>
                  <a:pt x="3053" y="18733"/>
                </a:lnTo>
                <a:lnTo>
                  <a:pt x="4030" y="18855"/>
                </a:lnTo>
                <a:lnTo>
                  <a:pt x="5104" y="18953"/>
                </a:lnTo>
                <a:lnTo>
                  <a:pt x="6228" y="19002"/>
                </a:lnTo>
                <a:lnTo>
                  <a:pt x="7376" y="19026"/>
                </a:lnTo>
                <a:lnTo>
                  <a:pt x="8548" y="19002"/>
                </a:lnTo>
                <a:lnTo>
                  <a:pt x="9672" y="18953"/>
                </a:lnTo>
                <a:lnTo>
                  <a:pt x="10746" y="18855"/>
                </a:lnTo>
                <a:lnTo>
                  <a:pt x="11723" y="18733"/>
                </a:lnTo>
                <a:lnTo>
                  <a:pt x="12651" y="18587"/>
                </a:lnTo>
                <a:lnTo>
                  <a:pt x="13457" y="18391"/>
                </a:lnTo>
                <a:lnTo>
                  <a:pt x="14165" y="18196"/>
                </a:lnTo>
                <a:lnTo>
                  <a:pt x="14483" y="18074"/>
                </a:lnTo>
                <a:lnTo>
                  <a:pt x="14776" y="17952"/>
                </a:lnTo>
                <a:lnTo>
                  <a:pt x="14507" y="17512"/>
                </a:lnTo>
                <a:lnTo>
                  <a:pt x="14214" y="17097"/>
                </a:lnTo>
                <a:lnTo>
                  <a:pt x="13897" y="16682"/>
                </a:lnTo>
                <a:lnTo>
                  <a:pt x="13555" y="16291"/>
                </a:lnTo>
                <a:lnTo>
                  <a:pt x="13188" y="15925"/>
                </a:lnTo>
                <a:lnTo>
                  <a:pt x="12822" y="15583"/>
                </a:lnTo>
                <a:lnTo>
                  <a:pt x="12407" y="15265"/>
                </a:lnTo>
                <a:lnTo>
                  <a:pt x="11992" y="14972"/>
                </a:lnTo>
                <a:lnTo>
                  <a:pt x="11552" y="14703"/>
                </a:lnTo>
                <a:lnTo>
                  <a:pt x="11088" y="14459"/>
                </a:lnTo>
                <a:lnTo>
                  <a:pt x="10624" y="14239"/>
                </a:lnTo>
                <a:lnTo>
                  <a:pt x="10136" y="14044"/>
                </a:lnTo>
                <a:lnTo>
                  <a:pt x="9623" y="13897"/>
                </a:lnTo>
                <a:lnTo>
                  <a:pt x="9110" y="13775"/>
                </a:lnTo>
                <a:lnTo>
                  <a:pt x="8573" y="13678"/>
                </a:lnTo>
                <a:lnTo>
                  <a:pt x="8035" y="13629"/>
                </a:lnTo>
                <a:lnTo>
                  <a:pt x="8035" y="3347"/>
                </a:lnTo>
                <a:lnTo>
                  <a:pt x="7913" y="3054"/>
                </a:lnTo>
                <a:lnTo>
                  <a:pt x="7840" y="2761"/>
                </a:lnTo>
                <a:lnTo>
                  <a:pt x="7791" y="2467"/>
                </a:lnTo>
                <a:lnTo>
                  <a:pt x="7767" y="2174"/>
                </a:lnTo>
                <a:lnTo>
                  <a:pt x="7791" y="1857"/>
                </a:lnTo>
                <a:lnTo>
                  <a:pt x="7840" y="1564"/>
                </a:lnTo>
                <a:lnTo>
                  <a:pt x="7913" y="1271"/>
                </a:lnTo>
                <a:lnTo>
                  <a:pt x="8035" y="978"/>
                </a:lnTo>
                <a:lnTo>
                  <a:pt x="8035" y="636"/>
                </a:lnTo>
                <a:lnTo>
                  <a:pt x="8011" y="514"/>
                </a:lnTo>
                <a:lnTo>
                  <a:pt x="7986" y="392"/>
                </a:lnTo>
                <a:lnTo>
                  <a:pt x="7913" y="294"/>
                </a:lnTo>
                <a:lnTo>
                  <a:pt x="7840" y="196"/>
                </a:lnTo>
                <a:lnTo>
                  <a:pt x="7742" y="123"/>
                </a:lnTo>
                <a:lnTo>
                  <a:pt x="7644" y="50"/>
                </a:lnTo>
                <a:lnTo>
                  <a:pt x="7522" y="25"/>
                </a:lnTo>
                <a:lnTo>
                  <a:pt x="74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8" name="CustomShape 10"/>
          <p:cNvSpPr/>
          <p:nvPr/>
        </p:nvSpPr>
        <p:spPr>
          <a:xfrm>
            <a:off x="8056440" y="302400"/>
            <a:ext cx="357480" cy="357480"/>
          </a:xfrm>
          <a:custGeom>
            <a:avLst/>
            <a:gdLst/>
            <a:ahLst/>
            <a:cxnLst/>
            <a:rect l="l" t="t" r="r" b="b"/>
            <a:pathLst>
              <a:path w="6864" h="6864">
                <a:moveTo>
                  <a:pt x="74" y="1"/>
                </a:moveTo>
                <a:lnTo>
                  <a:pt x="25" y="25"/>
                </a:lnTo>
                <a:lnTo>
                  <a:pt x="0" y="74"/>
                </a:lnTo>
                <a:lnTo>
                  <a:pt x="0" y="123"/>
                </a:lnTo>
                <a:lnTo>
                  <a:pt x="0" y="318"/>
                </a:lnTo>
                <a:lnTo>
                  <a:pt x="25" y="587"/>
                </a:lnTo>
                <a:lnTo>
                  <a:pt x="74" y="929"/>
                </a:lnTo>
                <a:lnTo>
                  <a:pt x="269" y="1759"/>
                </a:lnTo>
                <a:lnTo>
                  <a:pt x="538" y="2736"/>
                </a:lnTo>
                <a:lnTo>
                  <a:pt x="880" y="3737"/>
                </a:lnTo>
                <a:lnTo>
                  <a:pt x="1051" y="4226"/>
                </a:lnTo>
                <a:lnTo>
                  <a:pt x="1246" y="4690"/>
                </a:lnTo>
                <a:lnTo>
                  <a:pt x="1441" y="5105"/>
                </a:lnTo>
                <a:lnTo>
                  <a:pt x="1661" y="5496"/>
                </a:lnTo>
                <a:lnTo>
                  <a:pt x="1857" y="5813"/>
                </a:lnTo>
                <a:lnTo>
                  <a:pt x="2076" y="6057"/>
                </a:lnTo>
                <a:lnTo>
                  <a:pt x="2272" y="6228"/>
                </a:lnTo>
                <a:lnTo>
                  <a:pt x="2492" y="6399"/>
                </a:lnTo>
                <a:lnTo>
                  <a:pt x="2711" y="6521"/>
                </a:lnTo>
                <a:lnTo>
                  <a:pt x="2956" y="6644"/>
                </a:lnTo>
                <a:lnTo>
                  <a:pt x="3200" y="6741"/>
                </a:lnTo>
                <a:lnTo>
                  <a:pt x="3444" y="6815"/>
                </a:lnTo>
                <a:lnTo>
                  <a:pt x="3688" y="6863"/>
                </a:lnTo>
                <a:lnTo>
                  <a:pt x="4201" y="6863"/>
                </a:lnTo>
                <a:lnTo>
                  <a:pt x="4445" y="6839"/>
                </a:lnTo>
                <a:lnTo>
                  <a:pt x="4690" y="6815"/>
                </a:lnTo>
                <a:lnTo>
                  <a:pt x="4958" y="6741"/>
                </a:lnTo>
                <a:lnTo>
                  <a:pt x="5178" y="6644"/>
                </a:lnTo>
                <a:lnTo>
                  <a:pt x="5422" y="6521"/>
                </a:lnTo>
                <a:lnTo>
                  <a:pt x="5642" y="6399"/>
                </a:lnTo>
                <a:lnTo>
                  <a:pt x="5862" y="6228"/>
                </a:lnTo>
                <a:lnTo>
                  <a:pt x="2198" y="2565"/>
                </a:lnTo>
                <a:lnTo>
                  <a:pt x="2150" y="2492"/>
                </a:lnTo>
                <a:lnTo>
                  <a:pt x="2125" y="2394"/>
                </a:lnTo>
                <a:lnTo>
                  <a:pt x="2150" y="2296"/>
                </a:lnTo>
                <a:lnTo>
                  <a:pt x="2198" y="2199"/>
                </a:lnTo>
                <a:lnTo>
                  <a:pt x="2296" y="2150"/>
                </a:lnTo>
                <a:lnTo>
                  <a:pt x="2394" y="2125"/>
                </a:lnTo>
                <a:lnTo>
                  <a:pt x="2492" y="2150"/>
                </a:lnTo>
                <a:lnTo>
                  <a:pt x="2565" y="2199"/>
                </a:lnTo>
                <a:lnTo>
                  <a:pt x="6228" y="5862"/>
                </a:lnTo>
                <a:lnTo>
                  <a:pt x="6375" y="5642"/>
                </a:lnTo>
                <a:lnTo>
                  <a:pt x="6521" y="5422"/>
                </a:lnTo>
                <a:lnTo>
                  <a:pt x="6643" y="5203"/>
                </a:lnTo>
                <a:lnTo>
                  <a:pt x="6741" y="4958"/>
                </a:lnTo>
                <a:lnTo>
                  <a:pt x="6814" y="4714"/>
                </a:lnTo>
                <a:lnTo>
                  <a:pt x="6839" y="4446"/>
                </a:lnTo>
                <a:lnTo>
                  <a:pt x="6863" y="4201"/>
                </a:lnTo>
                <a:lnTo>
                  <a:pt x="6863" y="3933"/>
                </a:lnTo>
                <a:lnTo>
                  <a:pt x="6839" y="3688"/>
                </a:lnTo>
                <a:lnTo>
                  <a:pt x="6814" y="3444"/>
                </a:lnTo>
                <a:lnTo>
                  <a:pt x="6741" y="3200"/>
                </a:lnTo>
                <a:lnTo>
                  <a:pt x="6643" y="2956"/>
                </a:lnTo>
                <a:lnTo>
                  <a:pt x="6521" y="2711"/>
                </a:lnTo>
                <a:lnTo>
                  <a:pt x="6399" y="2492"/>
                </a:lnTo>
                <a:lnTo>
                  <a:pt x="6228" y="2272"/>
                </a:lnTo>
                <a:lnTo>
                  <a:pt x="6057" y="2076"/>
                </a:lnTo>
                <a:lnTo>
                  <a:pt x="5813" y="1857"/>
                </a:lnTo>
                <a:lnTo>
                  <a:pt x="5496" y="1661"/>
                </a:lnTo>
                <a:lnTo>
                  <a:pt x="5105" y="1466"/>
                </a:lnTo>
                <a:lnTo>
                  <a:pt x="4690" y="1246"/>
                </a:lnTo>
                <a:lnTo>
                  <a:pt x="4226" y="1051"/>
                </a:lnTo>
                <a:lnTo>
                  <a:pt x="3737" y="880"/>
                </a:lnTo>
                <a:lnTo>
                  <a:pt x="2736" y="538"/>
                </a:lnTo>
                <a:lnTo>
                  <a:pt x="1759" y="269"/>
                </a:lnTo>
                <a:lnTo>
                  <a:pt x="928" y="74"/>
                </a:lnTo>
                <a:lnTo>
                  <a:pt x="587" y="25"/>
                </a:lnTo>
                <a:lnTo>
                  <a:pt x="31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TextShape 1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5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Our process is </a:t>
            </a:r>
            <a:r>
              <a:rPr lang="en-US" sz="58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easy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0" name="TextShape 2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6C526D5E-FF47-4526-908F-3435028AC22A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28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1" name="CustomShape 3"/>
          <p:cNvSpPr/>
          <p:nvPr/>
        </p:nvSpPr>
        <p:spPr>
          <a:xfrm>
            <a:off x="2165040" y="3238560"/>
            <a:ext cx="594000" cy="36720"/>
          </a:xfrm>
          <a:prstGeom prst="roundRect">
            <a:avLst>
              <a:gd name="adj" fmla="val 50000"/>
            </a:avLst>
          </a:pr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2" name="CustomShape 4"/>
          <p:cNvSpPr/>
          <p:nvPr/>
        </p:nvSpPr>
        <p:spPr>
          <a:xfrm>
            <a:off x="1152000" y="2947680"/>
            <a:ext cx="594000" cy="594000"/>
          </a:xfrm>
          <a:prstGeom prst="ellipse">
            <a:avLst/>
          </a:prstGeom>
          <a:noFill/>
          <a:ln w="38160">
            <a:solidFill>
              <a:srgbClr val="FFB6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3" name="CustomShape 5"/>
          <p:cNvSpPr/>
          <p:nvPr/>
        </p:nvSpPr>
        <p:spPr>
          <a:xfrm>
            <a:off x="1230480" y="3108960"/>
            <a:ext cx="436320" cy="32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 algn="ctr">
              <a:lnSpc>
                <a:spcPct val="115000"/>
              </a:lnSpc>
            </a:pPr>
            <a:r>
              <a:rPr lang="en-US" sz="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first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4" name="CustomShape 6"/>
          <p:cNvSpPr/>
          <p:nvPr/>
        </p:nvSpPr>
        <p:spPr>
          <a:xfrm>
            <a:off x="594360" y="3499200"/>
            <a:ext cx="1708920" cy="446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b"/>
          <a:lstStyle/>
          <a:p>
            <a:pPr algn="ctr">
              <a:lnSpc>
                <a:spcPct val="115000"/>
              </a:lnSpc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Lorem Ipsum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5" name="CustomShape 7"/>
          <p:cNvSpPr/>
          <p:nvPr/>
        </p:nvSpPr>
        <p:spPr>
          <a:xfrm>
            <a:off x="571680" y="3956040"/>
            <a:ext cx="1754640" cy="73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 algn="ctr">
              <a:lnSpc>
                <a:spcPct val="115000"/>
              </a:lnSpc>
            </a:pPr>
            <a:r>
              <a:rPr lang="en-US" sz="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Lorem ipsum dolor sit amet, consectetur adipiscing.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6" name="CustomShape 8"/>
          <p:cNvSpPr/>
          <p:nvPr/>
        </p:nvSpPr>
        <p:spPr>
          <a:xfrm>
            <a:off x="3256920" y="2947680"/>
            <a:ext cx="594000" cy="594000"/>
          </a:xfrm>
          <a:prstGeom prst="ellipse">
            <a:avLst/>
          </a:prstGeom>
          <a:noFill/>
          <a:ln w="38160">
            <a:solidFill>
              <a:srgbClr val="FFB6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7" name="CustomShape 9"/>
          <p:cNvSpPr/>
          <p:nvPr/>
        </p:nvSpPr>
        <p:spPr>
          <a:xfrm>
            <a:off x="2699280" y="3499200"/>
            <a:ext cx="1708920" cy="446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b"/>
          <a:lstStyle/>
          <a:p>
            <a:pPr algn="ctr">
              <a:lnSpc>
                <a:spcPct val="115000"/>
              </a:lnSpc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Sit Amet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8" name="CustomShape 10"/>
          <p:cNvSpPr/>
          <p:nvPr/>
        </p:nvSpPr>
        <p:spPr>
          <a:xfrm>
            <a:off x="2699280" y="3956040"/>
            <a:ext cx="1708920" cy="73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 algn="ctr">
              <a:lnSpc>
                <a:spcPct val="115000"/>
              </a:lnSpc>
            </a:pPr>
            <a:r>
              <a:rPr lang="en-US" sz="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Lorem ipsum dolor sit amet, consectetur adipiscing.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9" name="CustomShape 11"/>
          <p:cNvSpPr/>
          <p:nvPr/>
        </p:nvSpPr>
        <p:spPr>
          <a:xfrm>
            <a:off x="3256920" y="3108960"/>
            <a:ext cx="594000" cy="32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 algn="ctr">
              <a:lnSpc>
                <a:spcPct val="115000"/>
              </a:lnSpc>
            </a:pPr>
            <a:r>
              <a:rPr lang="en-US" sz="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second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0" name="CustomShape 12"/>
          <p:cNvSpPr/>
          <p:nvPr/>
        </p:nvSpPr>
        <p:spPr>
          <a:xfrm>
            <a:off x="5338800" y="2947680"/>
            <a:ext cx="594000" cy="594000"/>
          </a:xfrm>
          <a:prstGeom prst="ellipse">
            <a:avLst/>
          </a:prstGeom>
          <a:noFill/>
          <a:ln w="38160">
            <a:solidFill>
              <a:srgbClr val="D9D9D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1" name="CustomShape 13"/>
          <p:cNvSpPr/>
          <p:nvPr/>
        </p:nvSpPr>
        <p:spPr>
          <a:xfrm>
            <a:off x="4781520" y="3499200"/>
            <a:ext cx="1708920" cy="446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b"/>
          <a:lstStyle/>
          <a:p>
            <a:pPr algn="ctr">
              <a:lnSpc>
                <a:spcPct val="115000"/>
              </a:lnSpc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Donec Ultrices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2" name="CustomShape 14"/>
          <p:cNvSpPr/>
          <p:nvPr/>
        </p:nvSpPr>
        <p:spPr>
          <a:xfrm>
            <a:off x="4781520" y="3956040"/>
            <a:ext cx="1708920" cy="73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 algn="ctr">
              <a:lnSpc>
                <a:spcPct val="115000"/>
              </a:lnSpc>
            </a:pPr>
            <a:r>
              <a:rPr lang="en-US" sz="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Lorem ipsum dolor sit amet, consectetur adipiscing.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3" name="CustomShape 15"/>
          <p:cNvSpPr/>
          <p:nvPr/>
        </p:nvSpPr>
        <p:spPr>
          <a:xfrm>
            <a:off x="5417640" y="3108960"/>
            <a:ext cx="436320" cy="32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 algn="ctr">
              <a:lnSpc>
                <a:spcPct val="115000"/>
              </a:lnSpc>
            </a:pPr>
            <a:r>
              <a:rPr lang="en-US" sz="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third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4" name="CustomShape 16"/>
          <p:cNvSpPr/>
          <p:nvPr/>
        </p:nvSpPr>
        <p:spPr>
          <a:xfrm>
            <a:off x="7420680" y="2947680"/>
            <a:ext cx="594000" cy="594000"/>
          </a:xfrm>
          <a:prstGeom prst="ellipse">
            <a:avLst/>
          </a:prstGeom>
          <a:noFill/>
          <a:ln w="38160">
            <a:solidFill>
              <a:srgbClr val="D9D9D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5" name="CustomShape 17"/>
          <p:cNvSpPr/>
          <p:nvPr/>
        </p:nvSpPr>
        <p:spPr>
          <a:xfrm>
            <a:off x="6863400" y="3499200"/>
            <a:ext cx="1708920" cy="446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b"/>
          <a:lstStyle/>
          <a:p>
            <a:pPr algn="ctr">
              <a:lnSpc>
                <a:spcPct val="115000"/>
              </a:lnSpc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Litora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6" name="CustomShape 18"/>
          <p:cNvSpPr/>
          <p:nvPr/>
        </p:nvSpPr>
        <p:spPr>
          <a:xfrm>
            <a:off x="6863400" y="3956040"/>
            <a:ext cx="1708920" cy="73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 algn="ctr">
              <a:lnSpc>
                <a:spcPct val="115000"/>
              </a:lnSpc>
            </a:pPr>
            <a:r>
              <a:rPr lang="en-US" sz="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Lorem ipsum dolor sit amet, consectetur adipiscing.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7" name="CustomShape 19"/>
          <p:cNvSpPr/>
          <p:nvPr/>
        </p:nvSpPr>
        <p:spPr>
          <a:xfrm>
            <a:off x="7499520" y="3108960"/>
            <a:ext cx="436320" cy="32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 algn="ctr">
              <a:lnSpc>
                <a:spcPct val="115000"/>
              </a:lnSpc>
            </a:pPr>
            <a:r>
              <a:rPr lang="en-US" sz="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last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8" name="CustomShape 20"/>
          <p:cNvSpPr/>
          <p:nvPr/>
        </p:nvSpPr>
        <p:spPr>
          <a:xfrm>
            <a:off x="4337280" y="3238560"/>
            <a:ext cx="594000" cy="3672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9" name="CustomShape 21"/>
          <p:cNvSpPr/>
          <p:nvPr/>
        </p:nvSpPr>
        <p:spPr>
          <a:xfrm>
            <a:off x="6419160" y="3238560"/>
            <a:ext cx="594000" cy="3672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0" name="CustomShape 22"/>
          <p:cNvSpPr/>
          <p:nvPr/>
        </p:nvSpPr>
        <p:spPr>
          <a:xfrm>
            <a:off x="7964640" y="329040"/>
            <a:ext cx="667800" cy="667800"/>
          </a:xfrm>
          <a:custGeom>
            <a:avLst/>
            <a:gdLst/>
            <a:ahLst/>
            <a:cxnLst/>
            <a:rect l="l" t="t" r="r" b="b"/>
            <a:pathLst>
              <a:path w="13996" h="13995">
                <a:moveTo>
                  <a:pt x="6986" y="4714"/>
                </a:moveTo>
                <a:lnTo>
                  <a:pt x="7206" y="4738"/>
                </a:lnTo>
                <a:lnTo>
                  <a:pt x="7425" y="4763"/>
                </a:lnTo>
                <a:lnTo>
                  <a:pt x="7645" y="4812"/>
                </a:lnTo>
                <a:lnTo>
                  <a:pt x="7841" y="4885"/>
                </a:lnTo>
                <a:lnTo>
                  <a:pt x="8060" y="4983"/>
                </a:lnTo>
                <a:lnTo>
                  <a:pt x="8256" y="5105"/>
                </a:lnTo>
                <a:lnTo>
                  <a:pt x="8427" y="5227"/>
                </a:lnTo>
                <a:lnTo>
                  <a:pt x="8598" y="5398"/>
                </a:lnTo>
                <a:lnTo>
                  <a:pt x="8769" y="5569"/>
                </a:lnTo>
                <a:lnTo>
                  <a:pt x="8891" y="5740"/>
                </a:lnTo>
                <a:lnTo>
                  <a:pt x="9013" y="5935"/>
                </a:lnTo>
                <a:lnTo>
                  <a:pt x="9111" y="6155"/>
                </a:lnTo>
                <a:lnTo>
                  <a:pt x="9184" y="6350"/>
                </a:lnTo>
                <a:lnTo>
                  <a:pt x="9233" y="6570"/>
                </a:lnTo>
                <a:lnTo>
                  <a:pt x="9257" y="6790"/>
                </a:lnTo>
                <a:lnTo>
                  <a:pt x="9257" y="7010"/>
                </a:lnTo>
                <a:lnTo>
                  <a:pt x="9257" y="7229"/>
                </a:lnTo>
                <a:lnTo>
                  <a:pt x="9233" y="7425"/>
                </a:lnTo>
                <a:lnTo>
                  <a:pt x="9184" y="7645"/>
                </a:lnTo>
                <a:lnTo>
                  <a:pt x="9111" y="7864"/>
                </a:lnTo>
                <a:lnTo>
                  <a:pt x="9013" y="8060"/>
                </a:lnTo>
                <a:lnTo>
                  <a:pt x="8891" y="8255"/>
                </a:lnTo>
                <a:lnTo>
                  <a:pt x="8769" y="8451"/>
                </a:lnTo>
                <a:lnTo>
                  <a:pt x="8598" y="8622"/>
                </a:lnTo>
                <a:lnTo>
                  <a:pt x="8427" y="8768"/>
                </a:lnTo>
                <a:lnTo>
                  <a:pt x="8256" y="8915"/>
                </a:lnTo>
                <a:lnTo>
                  <a:pt x="8060" y="9012"/>
                </a:lnTo>
                <a:lnTo>
                  <a:pt x="7841" y="9110"/>
                </a:lnTo>
                <a:lnTo>
                  <a:pt x="7645" y="9183"/>
                </a:lnTo>
                <a:lnTo>
                  <a:pt x="7425" y="9232"/>
                </a:lnTo>
                <a:lnTo>
                  <a:pt x="7206" y="9257"/>
                </a:lnTo>
                <a:lnTo>
                  <a:pt x="6986" y="9281"/>
                </a:lnTo>
                <a:lnTo>
                  <a:pt x="6766" y="9257"/>
                </a:lnTo>
                <a:lnTo>
                  <a:pt x="6546" y="9232"/>
                </a:lnTo>
                <a:lnTo>
                  <a:pt x="6351" y="9183"/>
                </a:lnTo>
                <a:lnTo>
                  <a:pt x="6131" y="9110"/>
                </a:lnTo>
                <a:lnTo>
                  <a:pt x="5936" y="9012"/>
                </a:lnTo>
                <a:lnTo>
                  <a:pt x="5740" y="8915"/>
                </a:lnTo>
                <a:lnTo>
                  <a:pt x="5545" y="8768"/>
                </a:lnTo>
                <a:lnTo>
                  <a:pt x="5374" y="8622"/>
                </a:lnTo>
                <a:lnTo>
                  <a:pt x="5227" y="8451"/>
                </a:lnTo>
                <a:lnTo>
                  <a:pt x="5081" y="8255"/>
                </a:lnTo>
                <a:lnTo>
                  <a:pt x="4983" y="8060"/>
                </a:lnTo>
                <a:lnTo>
                  <a:pt x="4885" y="7864"/>
                </a:lnTo>
                <a:lnTo>
                  <a:pt x="4812" y="7645"/>
                </a:lnTo>
                <a:lnTo>
                  <a:pt x="4763" y="7425"/>
                </a:lnTo>
                <a:lnTo>
                  <a:pt x="4714" y="7229"/>
                </a:lnTo>
                <a:lnTo>
                  <a:pt x="4714" y="7010"/>
                </a:lnTo>
                <a:lnTo>
                  <a:pt x="4714" y="6790"/>
                </a:lnTo>
                <a:lnTo>
                  <a:pt x="4763" y="6570"/>
                </a:lnTo>
                <a:lnTo>
                  <a:pt x="4812" y="6350"/>
                </a:lnTo>
                <a:lnTo>
                  <a:pt x="4885" y="6155"/>
                </a:lnTo>
                <a:lnTo>
                  <a:pt x="4983" y="5935"/>
                </a:lnTo>
                <a:lnTo>
                  <a:pt x="5081" y="5740"/>
                </a:lnTo>
                <a:lnTo>
                  <a:pt x="5227" y="5569"/>
                </a:lnTo>
                <a:lnTo>
                  <a:pt x="5374" y="5398"/>
                </a:lnTo>
                <a:lnTo>
                  <a:pt x="5545" y="5227"/>
                </a:lnTo>
                <a:lnTo>
                  <a:pt x="5740" y="5105"/>
                </a:lnTo>
                <a:lnTo>
                  <a:pt x="5936" y="4983"/>
                </a:lnTo>
                <a:lnTo>
                  <a:pt x="6131" y="4885"/>
                </a:lnTo>
                <a:lnTo>
                  <a:pt x="6351" y="4812"/>
                </a:lnTo>
                <a:lnTo>
                  <a:pt x="6546" y="4763"/>
                </a:lnTo>
                <a:lnTo>
                  <a:pt x="6766" y="4738"/>
                </a:lnTo>
                <a:lnTo>
                  <a:pt x="6986" y="4714"/>
                </a:lnTo>
                <a:close/>
                <a:moveTo>
                  <a:pt x="6497" y="0"/>
                </a:moveTo>
                <a:lnTo>
                  <a:pt x="6375" y="25"/>
                </a:lnTo>
                <a:lnTo>
                  <a:pt x="6253" y="49"/>
                </a:lnTo>
                <a:lnTo>
                  <a:pt x="6131" y="122"/>
                </a:lnTo>
                <a:lnTo>
                  <a:pt x="6033" y="196"/>
                </a:lnTo>
                <a:lnTo>
                  <a:pt x="5936" y="293"/>
                </a:lnTo>
                <a:lnTo>
                  <a:pt x="5862" y="391"/>
                </a:lnTo>
                <a:lnTo>
                  <a:pt x="5813" y="513"/>
                </a:lnTo>
                <a:lnTo>
                  <a:pt x="5789" y="635"/>
                </a:lnTo>
                <a:lnTo>
                  <a:pt x="5618" y="2076"/>
                </a:lnTo>
                <a:lnTo>
                  <a:pt x="5325" y="2174"/>
                </a:lnTo>
                <a:lnTo>
                  <a:pt x="5032" y="2296"/>
                </a:lnTo>
                <a:lnTo>
                  <a:pt x="4763" y="2418"/>
                </a:lnTo>
                <a:lnTo>
                  <a:pt x="4495" y="2565"/>
                </a:lnTo>
                <a:lnTo>
                  <a:pt x="3347" y="1661"/>
                </a:lnTo>
                <a:lnTo>
                  <a:pt x="3225" y="1588"/>
                </a:lnTo>
                <a:lnTo>
                  <a:pt x="3103" y="1539"/>
                </a:lnTo>
                <a:lnTo>
                  <a:pt x="2980" y="1514"/>
                </a:lnTo>
                <a:lnTo>
                  <a:pt x="2736" y="1514"/>
                </a:lnTo>
                <a:lnTo>
                  <a:pt x="2590" y="1563"/>
                </a:lnTo>
                <a:lnTo>
                  <a:pt x="2492" y="1637"/>
                </a:lnTo>
                <a:lnTo>
                  <a:pt x="2394" y="1710"/>
                </a:lnTo>
                <a:lnTo>
                  <a:pt x="1710" y="2394"/>
                </a:lnTo>
                <a:lnTo>
                  <a:pt x="1613" y="2491"/>
                </a:lnTo>
                <a:lnTo>
                  <a:pt x="1564" y="2614"/>
                </a:lnTo>
                <a:lnTo>
                  <a:pt x="1515" y="2736"/>
                </a:lnTo>
                <a:lnTo>
                  <a:pt x="1491" y="2858"/>
                </a:lnTo>
                <a:lnTo>
                  <a:pt x="1491" y="3004"/>
                </a:lnTo>
                <a:lnTo>
                  <a:pt x="1515" y="3126"/>
                </a:lnTo>
                <a:lnTo>
                  <a:pt x="1564" y="3249"/>
                </a:lnTo>
                <a:lnTo>
                  <a:pt x="1637" y="3346"/>
                </a:lnTo>
                <a:lnTo>
                  <a:pt x="2541" y="4494"/>
                </a:lnTo>
                <a:lnTo>
                  <a:pt x="2394" y="4763"/>
                </a:lnTo>
                <a:lnTo>
                  <a:pt x="2272" y="5056"/>
                </a:lnTo>
                <a:lnTo>
                  <a:pt x="2174" y="5349"/>
                </a:lnTo>
                <a:lnTo>
                  <a:pt x="2077" y="5642"/>
                </a:lnTo>
                <a:lnTo>
                  <a:pt x="636" y="5789"/>
                </a:lnTo>
                <a:lnTo>
                  <a:pt x="514" y="5837"/>
                </a:lnTo>
                <a:lnTo>
                  <a:pt x="392" y="5886"/>
                </a:lnTo>
                <a:lnTo>
                  <a:pt x="269" y="5959"/>
                </a:lnTo>
                <a:lnTo>
                  <a:pt x="172" y="6033"/>
                </a:lnTo>
                <a:lnTo>
                  <a:pt x="99" y="6155"/>
                </a:lnTo>
                <a:lnTo>
                  <a:pt x="50" y="6253"/>
                </a:lnTo>
                <a:lnTo>
                  <a:pt x="1" y="6399"/>
                </a:lnTo>
                <a:lnTo>
                  <a:pt x="1" y="6521"/>
                </a:lnTo>
                <a:lnTo>
                  <a:pt x="1" y="7474"/>
                </a:lnTo>
                <a:lnTo>
                  <a:pt x="1" y="7620"/>
                </a:lnTo>
                <a:lnTo>
                  <a:pt x="50" y="7742"/>
                </a:lnTo>
                <a:lnTo>
                  <a:pt x="99" y="7864"/>
                </a:lnTo>
                <a:lnTo>
                  <a:pt x="172" y="7962"/>
                </a:lnTo>
                <a:lnTo>
                  <a:pt x="269" y="8060"/>
                </a:lnTo>
                <a:lnTo>
                  <a:pt x="392" y="8133"/>
                </a:lnTo>
                <a:lnTo>
                  <a:pt x="514" y="8182"/>
                </a:lnTo>
                <a:lnTo>
                  <a:pt x="636" y="8206"/>
                </a:lnTo>
                <a:lnTo>
                  <a:pt x="2077" y="8377"/>
                </a:lnTo>
                <a:lnTo>
                  <a:pt x="2174" y="8670"/>
                </a:lnTo>
                <a:lnTo>
                  <a:pt x="2272" y="8939"/>
                </a:lnTo>
                <a:lnTo>
                  <a:pt x="2394" y="9232"/>
                </a:lnTo>
                <a:lnTo>
                  <a:pt x="2541" y="9501"/>
                </a:lnTo>
                <a:lnTo>
                  <a:pt x="1637" y="10649"/>
                </a:lnTo>
                <a:lnTo>
                  <a:pt x="1564" y="10771"/>
                </a:lnTo>
                <a:lnTo>
                  <a:pt x="1515" y="10893"/>
                </a:lnTo>
                <a:lnTo>
                  <a:pt x="1491" y="11015"/>
                </a:lnTo>
                <a:lnTo>
                  <a:pt x="1491" y="11137"/>
                </a:lnTo>
                <a:lnTo>
                  <a:pt x="1515" y="11259"/>
                </a:lnTo>
                <a:lnTo>
                  <a:pt x="1564" y="11381"/>
                </a:lnTo>
                <a:lnTo>
                  <a:pt x="1613" y="11504"/>
                </a:lnTo>
                <a:lnTo>
                  <a:pt x="1710" y="11601"/>
                </a:lnTo>
                <a:lnTo>
                  <a:pt x="2394" y="12285"/>
                </a:lnTo>
                <a:lnTo>
                  <a:pt x="2492" y="12383"/>
                </a:lnTo>
                <a:lnTo>
                  <a:pt x="2590" y="12432"/>
                </a:lnTo>
                <a:lnTo>
                  <a:pt x="2736" y="12480"/>
                </a:lnTo>
                <a:lnTo>
                  <a:pt x="2858" y="12505"/>
                </a:lnTo>
                <a:lnTo>
                  <a:pt x="2980" y="12505"/>
                </a:lnTo>
                <a:lnTo>
                  <a:pt x="3103" y="12456"/>
                </a:lnTo>
                <a:lnTo>
                  <a:pt x="3225" y="12407"/>
                </a:lnTo>
                <a:lnTo>
                  <a:pt x="3347" y="12358"/>
                </a:lnTo>
                <a:lnTo>
                  <a:pt x="4495" y="11455"/>
                </a:lnTo>
                <a:lnTo>
                  <a:pt x="4763" y="11577"/>
                </a:lnTo>
                <a:lnTo>
                  <a:pt x="5032" y="11723"/>
                </a:lnTo>
                <a:lnTo>
                  <a:pt x="5325" y="11821"/>
                </a:lnTo>
                <a:lnTo>
                  <a:pt x="5618" y="11919"/>
                </a:lnTo>
                <a:lnTo>
                  <a:pt x="5789" y="13360"/>
                </a:lnTo>
                <a:lnTo>
                  <a:pt x="5813" y="13482"/>
                </a:lnTo>
                <a:lnTo>
                  <a:pt x="5862" y="13604"/>
                </a:lnTo>
                <a:lnTo>
                  <a:pt x="5936" y="13726"/>
                </a:lnTo>
                <a:lnTo>
                  <a:pt x="6033" y="13824"/>
                </a:lnTo>
                <a:lnTo>
                  <a:pt x="6131" y="13897"/>
                </a:lnTo>
                <a:lnTo>
                  <a:pt x="6253" y="13946"/>
                </a:lnTo>
                <a:lnTo>
                  <a:pt x="6375" y="13995"/>
                </a:lnTo>
                <a:lnTo>
                  <a:pt x="7596" y="13995"/>
                </a:lnTo>
                <a:lnTo>
                  <a:pt x="7743" y="13946"/>
                </a:lnTo>
                <a:lnTo>
                  <a:pt x="7841" y="13897"/>
                </a:lnTo>
                <a:lnTo>
                  <a:pt x="7963" y="13824"/>
                </a:lnTo>
                <a:lnTo>
                  <a:pt x="8036" y="13726"/>
                </a:lnTo>
                <a:lnTo>
                  <a:pt x="8109" y="13604"/>
                </a:lnTo>
                <a:lnTo>
                  <a:pt x="8158" y="13482"/>
                </a:lnTo>
                <a:lnTo>
                  <a:pt x="8183" y="13360"/>
                </a:lnTo>
                <a:lnTo>
                  <a:pt x="8353" y="11919"/>
                </a:lnTo>
                <a:lnTo>
                  <a:pt x="8647" y="11821"/>
                </a:lnTo>
                <a:lnTo>
                  <a:pt x="8940" y="11723"/>
                </a:lnTo>
                <a:lnTo>
                  <a:pt x="9233" y="11577"/>
                </a:lnTo>
                <a:lnTo>
                  <a:pt x="9501" y="11455"/>
                </a:lnTo>
                <a:lnTo>
                  <a:pt x="10649" y="12358"/>
                </a:lnTo>
                <a:lnTo>
                  <a:pt x="10747" y="12407"/>
                </a:lnTo>
                <a:lnTo>
                  <a:pt x="10869" y="12456"/>
                </a:lnTo>
                <a:lnTo>
                  <a:pt x="10991" y="12505"/>
                </a:lnTo>
                <a:lnTo>
                  <a:pt x="11138" y="12505"/>
                </a:lnTo>
                <a:lnTo>
                  <a:pt x="11260" y="12480"/>
                </a:lnTo>
                <a:lnTo>
                  <a:pt x="11382" y="12432"/>
                </a:lnTo>
                <a:lnTo>
                  <a:pt x="11504" y="12383"/>
                </a:lnTo>
                <a:lnTo>
                  <a:pt x="11602" y="12285"/>
                </a:lnTo>
                <a:lnTo>
                  <a:pt x="12286" y="11601"/>
                </a:lnTo>
                <a:lnTo>
                  <a:pt x="12359" y="11504"/>
                </a:lnTo>
                <a:lnTo>
                  <a:pt x="12432" y="11381"/>
                </a:lnTo>
                <a:lnTo>
                  <a:pt x="12457" y="11259"/>
                </a:lnTo>
                <a:lnTo>
                  <a:pt x="12481" y="11137"/>
                </a:lnTo>
                <a:lnTo>
                  <a:pt x="12481" y="11015"/>
                </a:lnTo>
                <a:lnTo>
                  <a:pt x="12457" y="10893"/>
                </a:lnTo>
                <a:lnTo>
                  <a:pt x="12408" y="10771"/>
                </a:lnTo>
                <a:lnTo>
                  <a:pt x="12334" y="10649"/>
                </a:lnTo>
                <a:lnTo>
                  <a:pt x="11431" y="9501"/>
                </a:lnTo>
                <a:lnTo>
                  <a:pt x="11577" y="9232"/>
                </a:lnTo>
                <a:lnTo>
                  <a:pt x="11699" y="8939"/>
                </a:lnTo>
                <a:lnTo>
                  <a:pt x="11822" y="8670"/>
                </a:lnTo>
                <a:lnTo>
                  <a:pt x="11895" y="8377"/>
                </a:lnTo>
                <a:lnTo>
                  <a:pt x="13360" y="8206"/>
                </a:lnTo>
                <a:lnTo>
                  <a:pt x="13482" y="8182"/>
                </a:lnTo>
                <a:lnTo>
                  <a:pt x="13604" y="8133"/>
                </a:lnTo>
                <a:lnTo>
                  <a:pt x="13702" y="8060"/>
                </a:lnTo>
                <a:lnTo>
                  <a:pt x="13800" y="7962"/>
                </a:lnTo>
                <a:lnTo>
                  <a:pt x="13873" y="7864"/>
                </a:lnTo>
                <a:lnTo>
                  <a:pt x="13946" y="7742"/>
                </a:lnTo>
                <a:lnTo>
                  <a:pt x="13971" y="7620"/>
                </a:lnTo>
                <a:lnTo>
                  <a:pt x="13995" y="7474"/>
                </a:lnTo>
                <a:lnTo>
                  <a:pt x="13995" y="6521"/>
                </a:lnTo>
                <a:lnTo>
                  <a:pt x="13971" y="6399"/>
                </a:lnTo>
                <a:lnTo>
                  <a:pt x="13946" y="6253"/>
                </a:lnTo>
                <a:lnTo>
                  <a:pt x="13873" y="6155"/>
                </a:lnTo>
                <a:lnTo>
                  <a:pt x="13800" y="6033"/>
                </a:lnTo>
                <a:lnTo>
                  <a:pt x="13702" y="5959"/>
                </a:lnTo>
                <a:lnTo>
                  <a:pt x="13604" y="5886"/>
                </a:lnTo>
                <a:lnTo>
                  <a:pt x="13482" y="5837"/>
                </a:lnTo>
                <a:lnTo>
                  <a:pt x="13360" y="5789"/>
                </a:lnTo>
                <a:lnTo>
                  <a:pt x="11895" y="5642"/>
                </a:lnTo>
                <a:lnTo>
                  <a:pt x="11822" y="5349"/>
                </a:lnTo>
                <a:lnTo>
                  <a:pt x="11699" y="5056"/>
                </a:lnTo>
                <a:lnTo>
                  <a:pt x="11577" y="4763"/>
                </a:lnTo>
                <a:lnTo>
                  <a:pt x="11431" y="4494"/>
                </a:lnTo>
                <a:lnTo>
                  <a:pt x="12334" y="3346"/>
                </a:lnTo>
                <a:lnTo>
                  <a:pt x="12408" y="3249"/>
                </a:lnTo>
                <a:lnTo>
                  <a:pt x="12457" y="3126"/>
                </a:lnTo>
                <a:lnTo>
                  <a:pt x="12481" y="3004"/>
                </a:lnTo>
                <a:lnTo>
                  <a:pt x="12481" y="2858"/>
                </a:lnTo>
                <a:lnTo>
                  <a:pt x="12457" y="2736"/>
                </a:lnTo>
                <a:lnTo>
                  <a:pt x="12432" y="2614"/>
                </a:lnTo>
                <a:lnTo>
                  <a:pt x="12359" y="2491"/>
                </a:lnTo>
                <a:lnTo>
                  <a:pt x="12286" y="2394"/>
                </a:lnTo>
                <a:lnTo>
                  <a:pt x="11602" y="1710"/>
                </a:lnTo>
                <a:lnTo>
                  <a:pt x="11504" y="1637"/>
                </a:lnTo>
                <a:lnTo>
                  <a:pt x="11382" y="1563"/>
                </a:lnTo>
                <a:lnTo>
                  <a:pt x="11260" y="1514"/>
                </a:lnTo>
                <a:lnTo>
                  <a:pt x="10991" y="1514"/>
                </a:lnTo>
                <a:lnTo>
                  <a:pt x="10869" y="1539"/>
                </a:lnTo>
                <a:lnTo>
                  <a:pt x="10747" y="1588"/>
                </a:lnTo>
                <a:lnTo>
                  <a:pt x="10649" y="1661"/>
                </a:lnTo>
                <a:lnTo>
                  <a:pt x="9501" y="2565"/>
                </a:lnTo>
                <a:lnTo>
                  <a:pt x="9233" y="2418"/>
                </a:lnTo>
                <a:lnTo>
                  <a:pt x="8940" y="2296"/>
                </a:lnTo>
                <a:lnTo>
                  <a:pt x="8647" y="2174"/>
                </a:lnTo>
                <a:lnTo>
                  <a:pt x="8353" y="2076"/>
                </a:lnTo>
                <a:lnTo>
                  <a:pt x="8183" y="635"/>
                </a:lnTo>
                <a:lnTo>
                  <a:pt x="8158" y="513"/>
                </a:lnTo>
                <a:lnTo>
                  <a:pt x="8109" y="391"/>
                </a:lnTo>
                <a:lnTo>
                  <a:pt x="8036" y="293"/>
                </a:lnTo>
                <a:lnTo>
                  <a:pt x="7963" y="196"/>
                </a:lnTo>
                <a:lnTo>
                  <a:pt x="7841" y="122"/>
                </a:lnTo>
                <a:lnTo>
                  <a:pt x="7743" y="49"/>
                </a:lnTo>
                <a:lnTo>
                  <a:pt x="7596" y="25"/>
                </a:lnTo>
                <a:lnTo>
                  <a:pt x="747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1" name="CustomShape 23"/>
          <p:cNvSpPr/>
          <p:nvPr/>
        </p:nvSpPr>
        <p:spPr>
          <a:xfrm>
            <a:off x="8561520" y="671760"/>
            <a:ext cx="379800" cy="379800"/>
          </a:xfrm>
          <a:custGeom>
            <a:avLst/>
            <a:gdLst/>
            <a:ahLst/>
            <a:cxnLst/>
            <a:rect l="l" t="t" r="r" b="b"/>
            <a:pathLst>
              <a:path w="7963" h="7963">
                <a:moveTo>
                  <a:pt x="3933" y="2296"/>
                </a:moveTo>
                <a:lnTo>
                  <a:pt x="4103" y="2321"/>
                </a:lnTo>
                <a:lnTo>
                  <a:pt x="4274" y="2321"/>
                </a:lnTo>
                <a:lnTo>
                  <a:pt x="4421" y="2370"/>
                </a:lnTo>
                <a:lnTo>
                  <a:pt x="4592" y="2419"/>
                </a:lnTo>
                <a:lnTo>
                  <a:pt x="4738" y="2492"/>
                </a:lnTo>
                <a:lnTo>
                  <a:pt x="4885" y="2565"/>
                </a:lnTo>
                <a:lnTo>
                  <a:pt x="5032" y="2663"/>
                </a:lnTo>
                <a:lnTo>
                  <a:pt x="5154" y="2785"/>
                </a:lnTo>
                <a:lnTo>
                  <a:pt x="5276" y="2883"/>
                </a:lnTo>
                <a:lnTo>
                  <a:pt x="5373" y="3029"/>
                </a:lnTo>
                <a:lnTo>
                  <a:pt x="5447" y="3151"/>
                </a:lnTo>
                <a:lnTo>
                  <a:pt x="5520" y="3298"/>
                </a:lnTo>
                <a:lnTo>
                  <a:pt x="5593" y="3444"/>
                </a:lnTo>
                <a:lnTo>
                  <a:pt x="5618" y="3615"/>
                </a:lnTo>
                <a:lnTo>
                  <a:pt x="5642" y="3762"/>
                </a:lnTo>
                <a:lnTo>
                  <a:pt x="5667" y="3933"/>
                </a:lnTo>
                <a:lnTo>
                  <a:pt x="5667" y="4079"/>
                </a:lnTo>
                <a:lnTo>
                  <a:pt x="5642" y="4250"/>
                </a:lnTo>
                <a:lnTo>
                  <a:pt x="5618" y="4421"/>
                </a:lnTo>
                <a:lnTo>
                  <a:pt x="5569" y="4568"/>
                </a:lnTo>
                <a:lnTo>
                  <a:pt x="5496" y="4739"/>
                </a:lnTo>
                <a:lnTo>
                  <a:pt x="5398" y="4885"/>
                </a:lnTo>
                <a:lnTo>
                  <a:pt x="5300" y="5007"/>
                </a:lnTo>
                <a:lnTo>
                  <a:pt x="5203" y="5154"/>
                </a:lnTo>
                <a:lnTo>
                  <a:pt x="5080" y="5252"/>
                </a:lnTo>
                <a:lnTo>
                  <a:pt x="4958" y="5349"/>
                </a:lnTo>
                <a:lnTo>
                  <a:pt x="4812" y="5447"/>
                </a:lnTo>
                <a:lnTo>
                  <a:pt x="4665" y="5520"/>
                </a:lnTo>
                <a:lnTo>
                  <a:pt x="4519" y="5569"/>
                </a:lnTo>
                <a:lnTo>
                  <a:pt x="4372" y="5618"/>
                </a:lnTo>
                <a:lnTo>
                  <a:pt x="4201" y="5642"/>
                </a:lnTo>
                <a:lnTo>
                  <a:pt x="4055" y="5667"/>
                </a:lnTo>
                <a:lnTo>
                  <a:pt x="3884" y="5642"/>
                </a:lnTo>
                <a:lnTo>
                  <a:pt x="3713" y="5642"/>
                </a:lnTo>
                <a:lnTo>
                  <a:pt x="3566" y="5594"/>
                </a:lnTo>
                <a:lnTo>
                  <a:pt x="3395" y="5545"/>
                </a:lnTo>
                <a:lnTo>
                  <a:pt x="3249" y="5471"/>
                </a:lnTo>
                <a:lnTo>
                  <a:pt x="3102" y="5398"/>
                </a:lnTo>
                <a:lnTo>
                  <a:pt x="2956" y="5300"/>
                </a:lnTo>
                <a:lnTo>
                  <a:pt x="2833" y="5178"/>
                </a:lnTo>
                <a:lnTo>
                  <a:pt x="2711" y="5081"/>
                </a:lnTo>
                <a:lnTo>
                  <a:pt x="2614" y="4934"/>
                </a:lnTo>
                <a:lnTo>
                  <a:pt x="2540" y="4812"/>
                </a:lnTo>
                <a:lnTo>
                  <a:pt x="2467" y="4665"/>
                </a:lnTo>
                <a:lnTo>
                  <a:pt x="2394" y="4519"/>
                </a:lnTo>
                <a:lnTo>
                  <a:pt x="2369" y="4348"/>
                </a:lnTo>
                <a:lnTo>
                  <a:pt x="2321" y="4201"/>
                </a:lnTo>
                <a:lnTo>
                  <a:pt x="2321" y="4030"/>
                </a:lnTo>
                <a:lnTo>
                  <a:pt x="2321" y="3884"/>
                </a:lnTo>
                <a:lnTo>
                  <a:pt x="2345" y="3713"/>
                </a:lnTo>
                <a:lnTo>
                  <a:pt x="2369" y="3542"/>
                </a:lnTo>
                <a:lnTo>
                  <a:pt x="2418" y="3395"/>
                </a:lnTo>
                <a:lnTo>
                  <a:pt x="2492" y="3224"/>
                </a:lnTo>
                <a:lnTo>
                  <a:pt x="2589" y="3078"/>
                </a:lnTo>
                <a:lnTo>
                  <a:pt x="2687" y="2956"/>
                </a:lnTo>
                <a:lnTo>
                  <a:pt x="2785" y="2809"/>
                </a:lnTo>
                <a:lnTo>
                  <a:pt x="2907" y="2712"/>
                </a:lnTo>
                <a:lnTo>
                  <a:pt x="3029" y="2614"/>
                </a:lnTo>
                <a:lnTo>
                  <a:pt x="3175" y="2516"/>
                </a:lnTo>
                <a:lnTo>
                  <a:pt x="3322" y="2443"/>
                </a:lnTo>
                <a:lnTo>
                  <a:pt x="3468" y="2394"/>
                </a:lnTo>
                <a:lnTo>
                  <a:pt x="3615" y="2345"/>
                </a:lnTo>
                <a:lnTo>
                  <a:pt x="3786" y="2321"/>
                </a:lnTo>
                <a:lnTo>
                  <a:pt x="3933" y="2296"/>
                </a:lnTo>
                <a:close/>
                <a:moveTo>
                  <a:pt x="3053" y="1"/>
                </a:moveTo>
                <a:lnTo>
                  <a:pt x="2980" y="25"/>
                </a:lnTo>
                <a:lnTo>
                  <a:pt x="2443" y="196"/>
                </a:lnTo>
                <a:lnTo>
                  <a:pt x="2369" y="220"/>
                </a:lnTo>
                <a:lnTo>
                  <a:pt x="2296" y="269"/>
                </a:lnTo>
                <a:lnTo>
                  <a:pt x="2198" y="391"/>
                </a:lnTo>
                <a:lnTo>
                  <a:pt x="2150" y="538"/>
                </a:lnTo>
                <a:lnTo>
                  <a:pt x="2150" y="611"/>
                </a:lnTo>
                <a:lnTo>
                  <a:pt x="2150" y="684"/>
                </a:lnTo>
                <a:lnTo>
                  <a:pt x="2394" y="1832"/>
                </a:lnTo>
                <a:lnTo>
                  <a:pt x="2223" y="1954"/>
                </a:lnTo>
                <a:lnTo>
                  <a:pt x="2076" y="2101"/>
                </a:lnTo>
                <a:lnTo>
                  <a:pt x="1002" y="1686"/>
                </a:lnTo>
                <a:lnTo>
                  <a:pt x="928" y="1686"/>
                </a:lnTo>
                <a:lnTo>
                  <a:pt x="831" y="1661"/>
                </a:lnTo>
                <a:lnTo>
                  <a:pt x="684" y="1710"/>
                </a:lnTo>
                <a:lnTo>
                  <a:pt x="562" y="1784"/>
                </a:lnTo>
                <a:lnTo>
                  <a:pt x="513" y="1832"/>
                </a:lnTo>
                <a:lnTo>
                  <a:pt x="464" y="1906"/>
                </a:lnTo>
                <a:lnTo>
                  <a:pt x="220" y="2394"/>
                </a:lnTo>
                <a:lnTo>
                  <a:pt x="196" y="2467"/>
                </a:lnTo>
                <a:lnTo>
                  <a:pt x="171" y="2541"/>
                </a:lnTo>
                <a:lnTo>
                  <a:pt x="196" y="2712"/>
                </a:lnTo>
                <a:lnTo>
                  <a:pt x="245" y="2834"/>
                </a:lnTo>
                <a:lnTo>
                  <a:pt x="293" y="2907"/>
                </a:lnTo>
                <a:lnTo>
                  <a:pt x="367" y="2956"/>
                </a:lnTo>
                <a:lnTo>
                  <a:pt x="1344" y="3591"/>
                </a:lnTo>
                <a:lnTo>
                  <a:pt x="1319" y="3786"/>
                </a:lnTo>
                <a:lnTo>
                  <a:pt x="1295" y="4006"/>
                </a:lnTo>
                <a:lnTo>
                  <a:pt x="245" y="4494"/>
                </a:lnTo>
                <a:lnTo>
                  <a:pt x="196" y="4519"/>
                </a:lnTo>
                <a:lnTo>
                  <a:pt x="123" y="4568"/>
                </a:lnTo>
                <a:lnTo>
                  <a:pt x="49" y="4714"/>
                </a:lnTo>
                <a:lnTo>
                  <a:pt x="0" y="4861"/>
                </a:lnTo>
                <a:lnTo>
                  <a:pt x="25" y="4934"/>
                </a:lnTo>
                <a:lnTo>
                  <a:pt x="25" y="5007"/>
                </a:lnTo>
                <a:lnTo>
                  <a:pt x="220" y="5545"/>
                </a:lnTo>
                <a:lnTo>
                  <a:pt x="245" y="5594"/>
                </a:lnTo>
                <a:lnTo>
                  <a:pt x="293" y="5667"/>
                </a:lnTo>
                <a:lnTo>
                  <a:pt x="391" y="5764"/>
                </a:lnTo>
                <a:lnTo>
                  <a:pt x="538" y="5813"/>
                </a:lnTo>
                <a:lnTo>
                  <a:pt x="684" y="5813"/>
                </a:lnTo>
                <a:lnTo>
                  <a:pt x="1832" y="5569"/>
                </a:lnTo>
                <a:lnTo>
                  <a:pt x="1954" y="5740"/>
                </a:lnTo>
                <a:lnTo>
                  <a:pt x="2101" y="5887"/>
                </a:lnTo>
                <a:lnTo>
                  <a:pt x="1710" y="6986"/>
                </a:lnTo>
                <a:lnTo>
                  <a:pt x="1686" y="7059"/>
                </a:lnTo>
                <a:lnTo>
                  <a:pt x="1686" y="7132"/>
                </a:lnTo>
                <a:lnTo>
                  <a:pt x="1710" y="7279"/>
                </a:lnTo>
                <a:lnTo>
                  <a:pt x="1783" y="7401"/>
                </a:lnTo>
                <a:lnTo>
                  <a:pt x="1857" y="7450"/>
                </a:lnTo>
                <a:lnTo>
                  <a:pt x="1905" y="7499"/>
                </a:lnTo>
                <a:lnTo>
                  <a:pt x="2418" y="7743"/>
                </a:lnTo>
                <a:lnTo>
                  <a:pt x="2492" y="7792"/>
                </a:lnTo>
                <a:lnTo>
                  <a:pt x="2711" y="7792"/>
                </a:lnTo>
                <a:lnTo>
                  <a:pt x="2858" y="7718"/>
                </a:lnTo>
                <a:lnTo>
                  <a:pt x="2907" y="7669"/>
                </a:lnTo>
                <a:lnTo>
                  <a:pt x="2956" y="7621"/>
                </a:lnTo>
                <a:lnTo>
                  <a:pt x="3591" y="6644"/>
                </a:lnTo>
                <a:lnTo>
                  <a:pt x="3810" y="6668"/>
                </a:lnTo>
                <a:lnTo>
                  <a:pt x="4006" y="6668"/>
                </a:lnTo>
                <a:lnTo>
                  <a:pt x="4494" y="7718"/>
                </a:lnTo>
                <a:lnTo>
                  <a:pt x="4543" y="7792"/>
                </a:lnTo>
                <a:lnTo>
                  <a:pt x="4592" y="7840"/>
                </a:lnTo>
                <a:lnTo>
                  <a:pt x="4714" y="7914"/>
                </a:lnTo>
                <a:lnTo>
                  <a:pt x="4861" y="7963"/>
                </a:lnTo>
                <a:lnTo>
                  <a:pt x="4934" y="7963"/>
                </a:lnTo>
                <a:lnTo>
                  <a:pt x="5007" y="7938"/>
                </a:lnTo>
                <a:lnTo>
                  <a:pt x="5544" y="7767"/>
                </a:lnTo>
                <a:lnTo>
                  <a:pt x="5618" y="7743"/>
                </a:lnTo>
                <a:lnTo>
                  <a:pt x="5667" y="7694"/>
                </a:lnTo>
                <a:lnTo>
                  <a:pt x="5764" y="7572"/>
                </a:lnTo>
                <a:lnTo>
                  <a:pt x="5838" y="7425"/>
                </a:lnTo>
                <a:lnTo>
                  <a:pt x="5838" y="7352"/>
                </a:lnTo>
                <a:lnTo>
                  <a:pt x="5838" y="7279"/>
                </a:lnTo>
                <a:lnTo>
                  <a:pt x="5593" y="6131"/>
                </a:lnTo>
                <a:lnTo>
                  <a:pt x="5740" y="6009"/>
                </a:lnTo>
                <a:lnTo>
                  <a:pt x="5911" y="5862"/>
                </a:lnTo>
                <a:lnTo>
                  <a:pt x="6985" y="6277"/>
                </a:lnTo>
                <a:lnTo>
                  <a:pt x="7059" y="6277"/>
                </a:lnTo>
                <a:lnTo>
                  <a:pt x="7132" y="6302"/>
                </a:lnTo>
                <a:lnTo>
                  <a:pt x="7278" y="6253"/>
                </a:lnTo>
                <a:lnTo>
                  <a:pt x="7425" y="6180"/>
                </a:lnTo>
                <a:lnTo>
                  <a:pt x="7474" y="6131"/>
                </a:lnTo>
                <a:lnTo>
                  <a:pt x="7523" y="6058"/>
                </a:lnTo>
                <a:lnTo>
                  <a:pt x="7767" y="5545"/>
                </a:lnTo>
                <a:lnTo>
                  <a:pt x="7791" y="5496"/>
                </a:lnTo>
                <a:lnTo>
                  <a:pt x="7816" y="5398"/>
                </a:lnTo>
                <a:lnTo>
                  <a:pt x="7791" y="5252"/>
                </a:lnTo>
                <a:lnTo>
                  <a:pt x="7718" y="5129"/>
                </a:lnTo>
                <a:lnTo>
                  <a:pt x="7669" y="5056"/>
                </a:lnTo>
                <a:lnTo>
                  <a:pt x="7620" y="5007"/>
                </a:lnTo>
                <a:lnTo>
                  <a:pt x="6643" y="4372"/>
                </a:lnTo>
                <a:lnTo>
                  <a:pt x="6668" y="4177"/>
                </a:lnTo>
                <a:lnTo>
                  <a:pt x="6668" y="3957"/>
                </a:lnTo>
                <a:lnTo>
                  <a:pt x="7718" y="3469"/>
                </a:lnTo>
                <a:lnTo>
                  <a:pt x="7791" y="3444"/>
                </a:lnTo>
                <a:lnTo>
                  <a:pt x="7865" y="3395"/>
                </a:lnTo>
                <a:lnTo>
                  <a:pt x="7938" y="3249"/>
                </a:lnTo>
                <a:lnTo>
                  <a:pt x="7962" y="3102"/>
                </a:lnTo>
                <a:lnTo>
                  <a:pt x="7962" y="3029"/>
                </a:lnTo>
                <a:lnTo>
                  <a:pt x="7962" y="2956"/>
                </a:lnTo>
                <a:lnTo>
                  <a:pt x="7767" y="2419"/>
                </a:lnTo>
                <a:lnTo>
                  <a:pt x="7743" y="2345"/>
                </a:lnTo>
                <a:lnTo>
                  <a:pt x="7694" y="2296"/>
                </a:lnTo>
                <a:lnTo>
                  <a:pt x="7572" y="2199"/>
                </a:lnTo>
                <a:lnTo>
                  <a:pt x="7449" y="2150"/>
                </a:lnTo>
                <a:lnTo>
                  <a:pt x="7278" y="2150"/>
                </a:lnTo>
                <a:lnTo>
                  <a:pt x="6155" y="2394"/>
                </a:lnTo>
                <a:lnTo>
                  <a:pt x="6033" y="2223"/>
                </a:lnTo>
                <a:lnTo>
                  <a:pt x="5886" y="2077"/>
                </a:lnTo>
                <a:lnTo>
                  <a:pt x="6277" y="978"/>
                </a:lnTo>
                <a:lnTo>
                  <a:pt x="6302" y="904"/>
                </a:lnTo>
                <a:lnTo>
                  <a:pt x="6302" y="831"/>
                </a:lnTo>
                <a:lnTo>
                  <a:pt x="6277" y="684"/>
                </a:lnTo>
                <a:lnTo>
                  <a:pt x="6179" y="562"/>
                </a:lnTo>
                <a:lnTo>
                  <a:pt x="6131" y="489"/>
                </a:lnTo>
                <a:lnTo>
                  <a:pt x="6082" y="465"/>
                </a:lnTo>
                <a:lnTo>
                  <a:pt x="5569" y="196"/>
                </a:lnTo>
                <a:lnTo>
                  <a:pt x="5496" y="172"/>
                </a:lnTo>
                <a:lnTo>
                  <a:pt x="5276" y="172"/>
                </a:lnTo>
                <a:lnTo>
                  <a:pt x="5129" y="245"/>
                </a:lnTo>
                <a:lnTo>
                  <a:pt x="5080" y="294"/>
                </a:lnTo>
                <a:lnTo>
                  <a:pt x="5032" y="343"/>
                </a:lnTo>
                <a:lnTo>
                  <a:pt x="4397" y="1319"/>
                </a:lnTo>
                <a:lnTo>
                  <a:pt x="4177" y="1295"/>
                </a:lnTo>
                <a:lnTo>
                  <a:pt x="3981" y="1295"/>
                </a:lnTo>
                <a:lnTo>
                  <a:pt x="3493" y="245"/>
                </a:lnTo>
                <a:lnTo>
                  <a:pt x="3444" y="172"/>
                </a:lnTo>
                <a:lnTo>
                  <a:pt x="3395" y="123"/>
                </a:lnTo>
                <a:lnTo>
                  <a:pt x="3273" y="49"/>
                </a:lnTo>
                <a:lnTo>
                  <a:pt x="312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TextShape 1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Let’s </a:t>
            </a: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review</a:t>
            </a: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 some concepts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3" name="TextShape 2"/>
          <p:cNvSpPr txBox="1"/>
          <p:nvPr/>
        </p:nvSpPr>
        <p:spPr>
          <a:xfrm>
            <a:off x="921960" y="1625760"/>
            <a:ext cx="2331720" cy="148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Yellow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color of gold, butter and ripe lemons. In the spectrum of visible light, yellow is found between green and orange.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4" name="TextShape 3"/>
          <p:cNvSpPr txBox="1"/>
          <p:nvPr/>
        </p:nvSpPr>
        <p:spPr>
          <a:xfrm>
            <a:off x="3373920" y="1625760"/>
            <a:ext cx="2331720" cy="148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Blue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colour of the clear sky and the deep sea. It is located between violet and green on the optical spectrum.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5" name="TextShape 4"/>
          <p:cNvSpPr txBox="1"/>
          <p:nvPr/>
        </p:nvSpPr>
        <p:spPr>
          <a:xfrm>
            <a:off x="5825520" y="1625760"/>
            <a:ext cx="2331720" cy="148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Red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color of blood, and because of this it has historically been associated with sacrifice, danger and courage. 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6" name="TextShape 5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8359DA6A-EC0C-4B15-A440-D5CB4A489740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29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37" name="TextShape 6"/>
          <p:cNvSpPr txBox="1"/>
          <p:nvPr/>
        </p:nvSpPr>
        <p:spPr>
          <a:xfrm>
            <a:off x="921960" y="3073680"/>
            <a:ext cx="2331720" cy="148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Yellow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color of gold, butter and ripe lemons. In the spectrum of visible light, yellow is found between green and orange.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8" name="TextShape 7"/>
          <p:cNvSpPr txBox="1"/>
          <p:nvPr/>
        </p:nvSpPr>
        <p:spPr>
          <a:xfrm>
            <a:off x="3373920" y="3073680"/>
            <a:ext cx="2331720" cy="148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Blue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colour of the clear sky and the deep sea. It is located between violet and green on the optical spectrum.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9" name="TextShape 8"/>
          <p:cNvSpPr txBox="1"/>
          <p:nvPr/>
        </p:nvSpPr>
        <p:spPr>
          <a:xfrm>
            <a:off x="5825520" y="3073680"/>
            <a:ext cx="2331720" cy="148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Red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 the color of blood, and because of this it has historically been associated with sacrifice, danger and courage. 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0" name="CustomShape 9"/>
          <p:cNvSpPr/>
          <p:nvPr/>
        </p:nvSpPr>
        <p:spPr>
          <a:xfrm>
            <a:off x="8547480" y="308880"/>
            <a:ext cx="237600" cy="262800"/>
          </a:xfrm>
          <a:custGeom>
            <a:avLst/>
            <a:gdLst/>
            <a:ahLst/>
            <a:cxnLst/>
            <a:rect l="l" t="t" r="r" b="b"/>
            <a:pathLst>
              <a:path w="6449" h="7132">
                <a:moveTo>
                  <a:pt x="4641" y="0"/>
                </a:moveTo>
                <a:lnTo>
                  <a:pt x="4470" y="25"/>
                </a:lnTo>
                <a:lnTo>
                  <a:pt x="4299" y="49"/>
                </a:lnTo>
                <a:lnTo>
                  <a:pt x="4128" y="98"/>
                </a:lnTo>
                <a:lnTo>
                  <a:pt x="3957" y="147"/>
                </a:lnTo>
                <a:lnTo>
                  <a:pt x="3786" y="220"/>
                </a:lnTo>
                <a:lnTo>
                  <a:pt x="3640" y="318"/>
                </a:lnTo>
                <a:lnTo>
                  <a:pt x="3517" y="415"/>
                </a:lnTo>
                <a:lnTo>
                  <a:pt x="3395" y="538"/>
                </a:lnTo>
                <a:lnTo>
                  <a:pt x="3273" y="660"/>
                </a:lnTo>
                <a:lnTo>
                  <a:pt x="3175" y="806"/>
                </a:lnTo>
                <a:lnTo>
                  <a:pt x="3078" y="953"/>
                </a:lnTo>
                <a:lnTo>
                  <a:pt x="3005" y="1099"/>
                </a:lnTo>
                <a:lnTo>
                  <a:pt x="2931" y="1270"/>
                </a:lnTo>
                <a:lnTo>
                  <a:pt x="2907" y="1441"/>
                </a:lnTo>
                <a:lnTo>
                  <a:pt x="2882" y="1612"/>
                </a:lnTo>
                <a:lnTo>
                  <a:pt x="2858" y="1808"/>
                </a:lnTo>
                <a:lnTo>
                  <a:pt x="2882" y="2076"/>
                </a:lnTo>
                <a:lnTo>
                  <a:pt x="2956" y="2345"/>
                </a:lnTo>
                <a:lnTo>
                  <a:pt x="3053" y="2589"/>
                </a:lnTo>
                <a:lnTo>
                  <a:pt x="3175" y="2809"/>
                </a:lnTo>
                <a:lnTo>
                  <a:pt x="0" y="6546"/>
                </a:lnTo>
                <a:lnTo>
                  <a:pt x="367" y="6814"/>
                </a:lnTo>
                <a:lnTo>
                  <a:pt x="709" y="7132"/>
                </a:lnTo>
                <a:lnTo>
                  <a:pt x="3884" y="3419"/>
                </a:lnTo>
                <a:lnTo>
                  <a:pt x="4055" y="3493"/>
                </a:lnTo>
                <a:lnTo>
                  <a:pt x="4250" y="3542"/>
                </a:lnTo>
                <a:lnTo>
                  <a:pt x="4445" y="3566"/>
                </a:lnTo>
                <a:lnTo>
                  <a:pt x="4641" y="3590"/>
                </a:lnTo>
                <a:lnTo>
                  <a:pt x="4836" y="3566"/>
                </a:lnTo>
                <a:lnTo>
                  <a:pt x="5007" y="3542"/>
                </a:lnTo>
                <a:lnTo>
                  <a:pt x="5178" y="3517"/>
                </a:lnTo>
                <a:lnTo>
                  <a:pt x="5349" y="3444"/>
                </a:lnTo>
                <a:lnTo>
                  <a:pt x="5496" y="3371"/>
                </a:lnTo>
                <a:lnTo>
                  <a:pt x="5642" y="3273"/>
                </a:lnTo>
                <a:lnTo>
                  <a:pt x="5789" y="3175"/>
                </a:lnTo>
                <a:lnTo>
                  <a:pt x="5911" y="3053"/>
                </a:lnTo>
                <a:lnTo>
                  <a:pt x="6033" y="2931"/>
                </a:lnTo>
                <a:lnTo>
                  <a:pt x="6131" y="2809"/>
                </a:lnTo>
                <a:lnTo>
                  <a:pt x="6228" y="2638"/>
                </a:lnTo>
                <a:lnTo>
                  <a:pt x="6302" y="2491"/>
                </a:lnTo>
                <a:lnTo>
                  <a:pt x="6350" y="2320"/>
                </a:lnTo>
                <a:lnTo>
                  <a:pt x="6399" y="2149"/>
                </a:lnTo>
                <a:lnTo>
                  <a:pt x="6424" y="1979"/>
                </a:lnTo>
                <a:lnTo>
                  <a:pt x="6448" y="1808"/>
                </a:lnTo>
                <a:lnTo>
                  <a:pt x="6424" y="1612"/>
                </a:lnTo>
                <a:lnTo>
                  <a:pt x="6399" y="1441"/>
                </a:lnTo>
                <a:lnTo>
                  <a:pt x="6350" y="1270"/>
                </a:lnTo>
                <a:lnTo>
                  <a:pt x="6302" y="1099"/>
                </a:lnTo>
                <a:lnTo>
                  <a:pt x="6228" y="953"/>
                </a:lnTo>
                <a:lnTo>
                  <a:pt x="6131" y="806"/>
                </a:lnTo>
                <a:lnTo>
                  <a:pt x="6033" y="660"/>
                </a:lnTo>
                <a:lnTo>
                  <a:pt x="5911" y="538"/>
                </a:lnTo>
                <a:lnTo>
                  <a:pt x="5789" y="415"/>
                </a:lnTo>
                <a:lnTo>
                  <a:pt x="5642" y="318"/>
                </a:lnTo>
                <a:lnTo>
                  <a:pt x="5496" y="220"/>
                </a:lnTo>
                <a:lnTo>
                  <a:pt x="5349" y="147"/>
                </a:lnTo>
                <a:lnTo>
                  <a:pt x="5178" y="98"/>
                </a:lnTo>
                <a:lnTo>
                  <a:pt x="5007" y="49"/>
                </a:lnTo>
                <a:lnTo>
                  <a:pt x="4836" y="25"/>
                </a:lnTo>
                <a:lnTo>
                  <a:pt x="464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1" name="CustomShape 10"/>
          <p:cNvSpPr/>
          <p:nvPr/>
        </p:nvSpPr>
        <p:spPr>
          <a:xfrm>
            <a:off x="8187120" y="347400"/>
            <a:ext cx="188640" cy="218520"/>
          </a:xfrm>
          <a:custGeom>
            <a:avLst/>
            <a:gdLst/>
            <a:ahLst/>
            <a:cxnLst/>
            <a:rect l="l" t="t" r="r" b="b"/>
            <a:pathLst>
              <a:path w="5130" h="5936">
                <a:moveTo>
                  <a:pt x="1563" y="0"/>
                </a:moveTo>
                <a:lnTo>
                  <a:pt x="1392" y="25"/>
                </a:lnTo>
                <a:lnTo>
                  <a:pt x="1221" y="74"/>
                </a:lnTo>
                <a:lnTo>
                  <a:pt x="1075" y="147"/>
                </a:lnTo>
                <a:lnTo>
                  <a:pt x="904" y="220"/>
                </a:lnTo>
                <a:lnTo>
                  <a:pt x="757" y="318"/>
                </a:lnTo>
                <a:lnTo>
                  <a:pt x="635" y="416"/>
                </a:lnTo>
                <a:lnTo>
                  <a:pt x="513" y="538"/>
                </a:lnTo>
                <a:lnTo>
                  <a:pt x="391" y="660"/>
                </a:lnTo>
                <a:lnTo>
                  <a:pt x="293" y="806"/>
                </a:lnTo>
                <a:lnTo>
                  <a:pt x="196" y="953"/>
                </a:lnTo>
                <a:lnTo>
                  <a:pt x="122" y="1099"/>
                </a:lnTo>
                <a:lnTo>
                  <a:pt x="74" y="1270"/>
                </a:lnTo>
                <a:lnTo>
                  <a:pt x="25" y="1466"/>
                </a:lnTo>
                <a:lnTo>
                  <a:pt x="0" y="1637"/>
                </a:lnTo>
                <a:lnTo>
                  <a:pt x="0" y="1808"/>
                </a:lnTo>
                <a:lnTo>
                  <a:pt x="0" y="2003"/>
                </a:lnTo>
                <a:lnTo>
                  <a:pt x="25" y="2174"/>
                </a:lnTo>
                <a:lnTo>
                  <a:pt x="74" y="2345"/>
                </a:lnTo>
                <a:lnTo>
                  <a:pt x="147" y="2492"/>
                </a:lnTo>
                <a:lnTo>
                  <a:pt x="220" y="2663"/>
                </a:lnTo>
                <a:lnTo>
                  <a:pt x="318" y="2785"/>
                </a:lnTo>
                <a:lnTo>
                  <a:pt x="415" y="2931"/>
                </a:lnTo>
                <a:lnTo>
                  <a:pt x="538" y="3053"/>
                </a:lnTo>
                <a:lnTo>
                  <a:pt x="660" y="3175"/>
                </a:lnTo>
                <a:lnTo>
                  <a:pt x="806" y="3273"/>
                </a:lnTo>
                <a:lnTo>
                  <a:pt x="953" y="3371"/>
                </a:lnTo>
                <a:lnTo>
                  <a:pt x="1099" y="3444"/>
                </a:lnTo>
                <a:lnTo>
                  <a:pt x="1270" y="3493"/>
                </a:lnTo>
                <a:lnTo>
                  <a:pt x="1466" y="3542"/>
                </a:lnTo>
                <a:lnTo>
                  <a:pt x="1710" y="3566"/>
                </a:lnTo>
                <a:lnTo>
                  <a:pt x="1979" y="3566"/>
                </a:lnTo>
                <a:lnTo>
                  <a:pt x="2223" y="3517"/>
                </a:lnTo>
                <a:lnTo>
                  <a:pt x="2467" y="3444"/>
                </a:lnTo>
                <a:lnTo>
                  <a:pt x="4396" y="5935"/>
                </a:lnTo>
                <a:lnTo>
                  <a:pt x="4738" y="5642"/>
                </a:lnTo>
                <a:lnTo>
                  <a:pt x="5129" y="5374"/>
                </a:lnTo>
                <a:lnTo>
                  <a:pt x="3200" y="2858"/>
                </a:lnTo>
                <a:lnTo>
                  <a:pt x="3322" y="2687"/>
                </a:lnTo>
                <a:lnTo>
                  <a:pt x="3419" y="2516"/>
                </a:lnTo>
                <a:lnTo>
                  <a:pt x="3493" y="2321"/>
                </a:lnTo>
                <a:lnTo>
                  <a:pt x="3542" y="2101"/>
                </a:lnTo>
                <a:lnTo>
                  <a:pt x="3566" y="1930"/>
                </a:lnTo>
                <a:lnTo>
                  <a:pt x="3566" y="1734"/>
                </a:lnTo>
                <a:lnTo>
                  <a:pt x="3566" y="1564"/>
                </a:lnTo>
                <a:lnTo>
                  <a:pt x="3517" y="1393"/>
                </a:lnTo>
                <a:lnTo>
                  <a:pt x="3468" y="1222"/>
                </a:lnTo>
                <a:lnTo>
                  <a:pt x="3419" y="1075"/>
                </a:lnTo>
                <a:lnTo>
                  <a:pt x="3346" y="904"/>
                </a:lnTo>
                <a:lnTo>
                  <a:pt x="3249" y="758"/>
                </a:lnTo>
                <a:lnTo>
                  <a:pt x="3151" y="635"/>
                </a:lnTo>
                <a:lnTo>
                  <a:pt x="3029" y="513"/>
                </a:lnTo>
                <a:lnTo>
                  <a:pt x="2907" y="391"/>
                </a:lnTo>
                <a:lnTo>
                  <a:pt x="2760" y="294"/>
                </a:lnTo>
                <a:lnTo>
                  <a:pt x="2614" y="196"/>
                </a:lnTo>
                <a:lnTo>
                  <a:pt x="2443" y="123"/>
                </a:lnTo>
                <a:lnTo>
                  <a:pt x="2272" y="74"/>
                </a:lnTo>
                <a:lnTo>
                  <a:pt x="2101" y="25"/>
                </a:lnTo>
                <a:lnTo>
                  <a:pt x="193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2" name="CustomShape 11"/>
          <p:cNvSpPr/>
          <p:nvPr/>
        </p:nvSpPr>
        <p:spPr>
          <a:xfrm>
            <a:off x="8055000" y="724680"/>
            <a:ext cx="265320" cy="160920"/>
          </a:xfrm>
          <a:custGeom>
            <a:avLst/>
            <a:gdLst/>
            <a:ahLst/>
            <a:cxnLst/>
            <a:rect l="l" t="t" r="r" b="b"/>
            <a:pathLst>
              <a:path w="7205" h="4373">
                <a:moveTo>
                  <a:pt x="6839" y="1"/>
                </a:moveTo>
                <a:lnTo>
                  <a:pt x="3224" y="1491"/>
                </a:lnTo>
                <a:lnTo>
                  <a:pt x="3102" y="1368"/>
                </a:lnTo>
                <a:lnTo>
                  <a:pt x="2980" y="1246"/>
                </a:lnTo>
                <a:lnTo>
                  <a:pt x="2858" y="1124"/>
                </a:lnTo>
                <a:lnTo>
                  <a:pt x="2687" y="1026"/>
                </a:lnTo>
                <a:lnTo>
                  <a:pt x="2540" y="953"/>
                </a:lnTo>
                <a:lnTo>
                  <a:pt x="2369" y="880"/>
                </a:lnTo>
                <a:lnTo>
                  <a:pt x="2198" y="831"/>
                </a:lnTo>
                <a:lnTo>
                  <a:pt x="2027" y="807"/>
                </a:lnTo>
                <a:lnTo>
                  <a:pt x="1856" y="782"/>
                </a:lnTo>
                <a:lnTo>
                  <a:pt x="1685" y="807"/>
                </a:lnTo>
                <a:lnTo>
                  <a:pt x="1514" y="807"/>
                </a:lnTo>
                <a:lnTo>
                  <a:pt x="1343" y="856"/>
                </a:lnTo>
                <a:lnTo>
                  <a:pt x="1172" y="904"/>
                </a:lnTo>
                <a:lnTo>
                  <a:pt x="1026" y="978"/>
                </a:lnTo>
                <a:lnTo>
                  <a:pt x="879" y="1051"/>
                </a:lnTo>
                <a:lnTo>
                  <a:pt x="733" y="1149"/>
                </a:lnTo>
                <a:lnTo>
                  <a:pt x="586" y="1271"/>
                </a:lnTo>
                <a:lnTo>
                  <a:pt x="464" y="1393"/>
                </a:lnTo>
                <a:lnTo>
                  <a:pt x="342" y="1515"/>
                </a:lnTo>
                <a:lnTo>
                  <a:pt x="244" y="1686"/>
                </a:lnTo>
                <a:lnTo>
                  <a:pt x="171" y="1832"/>
                </a:lnTo>
                <a:lnTo>
                  <a:pt x="98" y="2003"/>
                </a:lnTo>
                <a:lnTo>
                  <a:pt x="49" y="2174"/>
                </a:lnTo>
                <a:lnTo>
                  <a:pt x="25" y="2345"/>
                </a:lnTo>
                <a:lnTo>
                  <a:pt x="0" y="2516"/>
                </a:lnTo>
                <a:lnTo>
                  <a:pt x="0" y="2687"/>
                </a:lnTo>
                <a:lnTo>
                  <a:pt x="25" y="2858"/>
                </a:lnTo>
                <a:lnTo>
                  <a:pt x="73" y="3029"/>
                </a:lnTo>
                <a:lnTo>
                  <a:pt x="122" y="3200"/>
                </a:lnTo>
                <a:lnTo>
                  <a:pt x="195" y="3347"/>
                </a:lnTo>
                <a:lnTo>
                  <a:pt x="269" y="3518"/>
                </a:lnTo>
                <a:lnTo>
                  <a:pt x="366" y="3640"/>
                </a:lnTo>
                <a:lnTo>
                  <a:pt x="464" y="3786"/>
                </a:lnTo>
                <a:lnTo>
                  <a:pt x="611" y="3908"/>
                </a:lnTo>
                <a:lnTo>
                  <a:pt x="733" y="4031"/>
                </a:lnTo>
                <a:lnTo>
                  <a:pt x="904" y="4128"/>
                </a:lnTo>
                <a:lnTo>
                  <a:pt x="1050" y="4201"/>
                </a:lnTo>
                <a:lnTo>
                  <a:pt x="1221" y="4275"/>
                </a:lnTo>
                <a:lnTo>
                  <a:pt x="1392" y="4324"/>
                </a:lnTo>
                <a:lnTo>
                  <a:pt x="1563" y="4348"/>
                </a:lnTo>
                <a:lnTo>
                  <a:pt x="1734" y="4372"/>
                </a:lnTo>
                <a:lnTo>
                  <a:pt x="1905" y="4372"/>
                </a:lnTo>
                <a:lnTo>
                  <a:pt x="2076" y="4348"/>
                </a:lnTo>
                <a:lnTo>
                  <a:pt x="2247" y="4299"/>
                </a:lnTo>
                <a:lnTo>
                  <a:pt x="2418" y="4250"/>
                </a:lnTo>
                <a:lnTo>
                  <a:pt x="2565" y="4201"/>
                </a:lnTo>
                <a:lnTo>
                  <a:pt x="2711" y="4104"/>
                </a:lnTo>
                <a:lnTo>
                  <a:pt x="2858" y="4006"/>
                </a:lnTo>
                <a:lnTo>
                  <a:pt x="3004" y="3908"/>
                </a:lnTo>
                <a:lnTo>
                  <a:pt x="3126" y="3786"/>
                </a:lnTo>
                <a:lnTo>
                  <a:pt x="3248" y="3640"/>
                </a:lnTo>
                <a:lnTo>
                  <a:pt x="3346" y="3493"/>
                </a:lnTo>
                <a:lnTo>
                  <a:pt x="3468" y="3200"/>
                </a:lnTo>
                <a:lnTo>
                  <a:pt x="3541" y="2931"/>
                </a:lnTo>
                <a:lnTo>
                  <a:pt x="3590" y="2638"/>
                </a:lnTo>
                <a:lnTo>
                  <a:pt x="3566" y="2345"/>
                </a:lnTo>
                <a:lnTo>
                  <a:pt x="7205" y="856"/>
                </a:lnTo>
                <a:lnTo>
                  <a:pt x="6985" y="440"/>
                </a:lnTo>
                <a:lnTo>
                  <a:pt x="6839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3" name="CustomShape 12"/>
          <p:cNvSpPr/>
          <p:nvPr/>
        </p:nvSpPr>
        <p:spPr>
          <a:xfrm>
            <a:off x="8380080" y="836640"/>
            <a:ext cx="131040" cy="235440"/>
          </a:xfrm>
          <a:custGeom>
            <a:avLst/>
            <a:gdLst/>
            <a:ahLst/>
            <a:cxnLst/>
            <a:rect l="l" t="t" r="r" b="b"/>
            <a:pathLst>
              <a:path w="3567" h="6399">
                <a:moveTo>
                  <a:pt x="1491" y="0"/>
                </a:moveTo>
                <a:lnTo>
                  <a:pt x="1393" y="2858"/>
                </a:lnTo>
                <a:lnTo>
                  <a:pt x="1198" y="2907"/>
                </a:lnTo>
                <a:lnTo>
                  <a:pt x="1002" y="3004"/>
                </a:lnTo>
                <a:lnTo>
                  <a:pt x="807" y="3102"/>
                </a:lnTo>
                <a:lnTo>
                  <a:pt x="636" y="3224"/>
                </a:lnTo>
                <a:lnTo>
                  <a:pt x="489" y="3346"/>
                </a:lnTo>
                <a:lnTo>
                  <a:pt x="392" y="3493"/>
                </a:lnTo>
                <a:lnTo>
                  <a:pt x="269" y="3639"/>
                </a:lnTo>
                <a:lnTo>
                  <a:pt x="196" y="3786"/>
                </a:lnTo>
                <a:lnTo>
                  <a:pt x="123" y="3932"/>
                </a:lnTo>
                <a:lnTo>
                  <a:pt x="74" y="4103"/>
                </a:lnTo>
                <a:lnTo>
                  <a:pt x="25" y="4274"/>
                </a:lnTo>
                <a:lnTo>
                  <a:pt x="1" y="4445"/>
                </a:lnTo>
                <a:lnTo>
                  <a:pt x="1" y="4616"/>
                </a:lnTo>
                <a:lnTo>
                  <a:pt x="1" y="4787"/>
                </a:lnTo>
                <a:lnTo>
                  <a:pt x="25" y="4958"/>
                </a:lnTo>
                <a:lnTo>
                  <a:pt x="74" y="5129"/>
                </a:lnTo>
                <a:lnTo>
                  <a:pt x="123" y="5276"/>
                </a:lnTo>
                <a:lnTo>
                  <a:pt x="196" y="5447"/>
                </a:lnTo>
                <a:lnTo>
                  <a:pt x="294" y="5593"/>
                </a:lnTo>
                <a:lnTo>
                  <a:pt x="416" y="5740"/>
                </a:lnTo>
                <a:lnTo>
                  <a:pt x="538" y="5886"/>
                </a:lnTo>
                <a:lnTo>
                  <a:pt x="660" y="6008"/>
                </a:lnTo>
                <a:lnTo>
                  <a:pt x="807" y="6106"/>
                </a:lnTo>
                <a:lnTo>
                  <a:pt x="953" y="6179"/>
                </a:lnTo>
                <a:lnTo>
                  <a:pt x="1124" y="6252"/>
                </a:lnTo>
                <a:lnTo>
                  <a:pt x="1271" y="6326"/>
                </a:lnTo>
                <a:lnTo>
                  <a:pt x="1442" y="6350"/>
                </a:lnTo>
                <a:lnTo>
                  <a:pt x="1613" y="6375"/>
                </a:lnTo>
                <a:lnTo>
                  <a:pt x="1784" y="6399"/>
                </a:lnTo>
                <a:lnTo>
                  <a:pt x="1955" y="6375"/>
                </a:lnTo>
                <a:lnTo>
                  <a:pt x="2126" y="6350"/>
                </a:lnTo>
                <a:lnTo>
                  <a:pt x="2297" y="6301"/>
                </a:lnTo>
                <a:lnTo>
                  <a:pt x="2468" y="6252"/>
                </a:lnTo>
                <a:lnTo>
                  <a:pt x="2614" y="6179"/>
                </a:lnTo>
                <a:lnTo>
                  <a:pt x="2785" y="6082"/>
                </a:lnTo>
                <a:lnTo>
                  <a:pt x="2932" y="5984"/>
                </a:lnTo>
                <a:lnTo>
                  <a:pt x="3054" y="5862"/>
                </a:lnTo>
                <a:lnTo>
                  <a:pt x="3176" y="5715"/>
                </a:lnTo>
                <a:lnTo>
                  <a:pt x="3273" y="5569"/>
                </a:lnTo>
                <a:lnTo>
                  <a:pt x="3371" y="5422"/>
                </a:lnTo>
                <a:lnTo>
                  <a:pt x="3444" y="5276"/>
                </a:lnTo>
                <a:lnTo>
                  <a:pt x="3493" y="5105"/>
                </a:lnTo>
                <a:lnTo>
                  <a:pt x="3542" y="4934"/>
                </a:lnTo>
                <a:lnTo>
                  <a:pt x="3567" y="4763"/>
                </a:lnTo>
                <a:lnTo>
                  <a:pt x="3567" y="4592"/>
                </a:lnTo>
                <a:lnTo>
                  <a:pt x="3567" y="4421"/>
                </a:lnTo>
                <a:lnTo>
                  <a:pt x="3542" y="4250"/>
                </a:lnTo>
                <a:lnTo>
                  <a:pt x="3493" y="4079"/>
                </a:lnTo>
                <a:lnTo>
                  <a:pt x="3420" y="3908"/>
                </a:lnTo>
                <a:lnTo>
                  <a:pt x="3347" y="3761"/>
                </a:lnTo>
                <a:lnTo>
                  <a:pt x="3273" y="3615"/>
                </a:lnTo>
                <a:lnTo>
                  <a:pt x="3151" y="3468"/>
                </a:lnTo>
                <a:lnTo>
                  <a:pt x="2980" y="3273"/>
                </a:lnTo>
                <a:lnTo>
                  <a:pt x="2761" y="3102"/>
                </a:lnTo>
                <a:lnTo>
                  <a:pt x="2541" y="2980"/>
                </a:lnTo>
                <a:lnTo>
                  <a:pt x="2321" y="2907"/>
                </a:lnTo>
                <a:lnTo>
                  <a:pt x="2419" y="25"/>
                </a:lnTo>
                <a:lnTo>
                  <a:pt x="2419" y="25"/>
                </a:lnTo>
                <a:lnTo>
                  <a:pt x="2126" y="49"/>
                </a:lnTo>
                <a:lnTo>
                  <a:pt x="1808" y="25"/>
                </a:lnTo>
                <a:lnTo>
                  <a:pt x="149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4" name="CustomShape 13"/>
          <p:cNvSpPr/>
          <p:nvPr/>
        </p:nvSpPr>
        <p:spPr>
          <a:xfrm>
            <a:off x="8612280" y="655560"/>
            <a:ext cx="238320" cy="132120"/>
          </a:xfrm>
          <a:custGeom>
            <a:avLst/>
            <a:gdLst/>
            <a:ahLst/>
            <a:cxnLst/>
            <a:rect l="l" t="t" r="r" b="b"/>
            <a:pathLst>
              <a:path w="6474" h="3591">
                <a:moveTo>
                  <a:pt x="4592" y="0"/>
                </a:moveTo>
                <a:lnTo>
                  <a:pt x="4422" y="25"/>
                </a:lnTo>
                <a:lnTo>
                  <a:pt x="4251" y="73"/>
                </a:lnTo>
                <a:lnTo>
                  <a:pt x="4080" y="122"/>
                </a:lnTo>
                <a:lnTo>
                  <a:pt x="3884" y="196"/>
                </a:lnTo>
                <a:lnTo>
                  <a:pt x="3713" y="293"/>
                </a:lnTo>
                <a:lnTo>
                  <a:pt x="3567" y="391"/>
                </a:lnTo>
                <a:lnTo>
                  <a:pt x="3420" y="513"/>
                </a:lnTo>
                <a:lnTo>
                  <a:pt x="3298" y="660"/>
                </a:lnTo>
                <a:lnTo>
                  <a:pt x="3200" y="806"/>
                </a:lnTo>
                <a:lnTo>
                  <a:pt x="3103" y="953"/>
                </a:lnTo>
                <a:lnTo>
                  <a:pt x="3029" y="1124"/>
                </a:lnTo>
                <a:lnTo>
                  <a:pt x="99" y="757"/>
                </a:lnTo>
                <a:lnTo>
                  <a:pt x="74" y="1221"/>
                </a:lnTo>
                <a:lnTo>
                  <a:pt x="1" y="1661"/>
                </a:lnTo>
                <a:lnTo>
                  <a:pt x="2907" y="2027"/>
                </a:lnTo>
                <a:lnTo>
                  <a:pt x="2932" y="2223"/>
                </a:lnTo>
                <a:lnTo>
                  <a:pt x="3005" y="2418"/>
                </a:lnTo>
                <a:lnTo>
                  <a:pt x="3078" y="2565"/>
                </a:lnTo>
                <a:lnTo>
                  <a:pt x="3152" y="2736"/>
                </a:lnTo>
                <a:lnTo>
                  <a:pt x="3249" y="2882"/>
                </a:lnTo>
                <a:lnTo>
                  <a:pt x="3371" y="3004"/>
                </a:lnTo>
                <a:lnTo>
                  <a:pt x="3493" y="3126"/>
                </a:lnTo>
                <a:lnTo>
                  <a:pt x="3616" y="3248"/>
                </a:lnTo>
                <a:lnTo>
                  <a:pt x="3762" y="3346"/>
                </a:lnTo>
                <a:lnTo>
                  <a:pt x="3909" y="3419"/>
                </a:lnTo>
                <a:lnTo>
                  <a:pt x="4080" y="3493"/>
                </a:lnTo>
                <a:lnTo>
                  <a:pt x="4251" y="3541"/>
                </a:lnTo>
                <a:lnTo>
                  <a:pt x="4422" y="3566"/>
                </a:lnTo>
                <a:lnTo>
                  <a:pt x="4592" y="3590"/>
                </a:lnTo>
                <a:lnTo>
                  <a:pt x="4763" y="3590"/>
                </a:lnTo>
                <a:lnTo>
                  <a:pt x="4934" y="3566"/>
                </a:lnTo>
                <a:lnTo>
                  <a:pt x="5105" y="3541"/>
                </a:lnTo>
                <a:lnTo>
                  <a:pt x="5276" y="3468"/>
                </a:lnTo>
                <a:lnTo>
                  <a:pt x="5447" y="3419"/>
                </a:lnTo>
                <a:lnTo>
                  <a:pt x="5618" y="3322"/>
                </a:lnTo>
                <a:lnTo>
                  <a:pt x="5765" y="3224"/>
                </a:lnTo>
                <a:lnTo>
                  <a:pt x="5887" y="3102"/>
                </a:lnTo>
                <a:lnTo>
                  <a:pt x="6009" y="2980"/>
                </a:lnTo>
                <a:lnTo>
                  <a:pt x="6131" y="2858"/>
                </a:lnTo>
                <a:lnTo>
                  <a:pt x="6204" y="2711"/>
                </a:lnTo>
                <a:lnTo>
                  <a:pt x="6302" y="2565"/>
                </a:lnTo>
                <a:lnTo>
                  <a:pt x="6351" y="2394"/>
                </a:lnTo>
                <a:lnTo>
                  <a:pt x="6400" y="2223"/>
                </a:lnTo>
                <a:lnTo>
                  <a:pt x="6449" y="2076"/>
                </a:lnTo>
                <a:lnTo>
                  <a:pt x="6473" y="1881"/>
                </a:lnTo>
                <a:lnTo>
                  <a:pt x="6473" y="1710"/>
                </a:lnTo>
                <a:lnTo>
                  <a:pt x="6449" y="1539"/>
                </a:lnTo>
                <a:lnTo>
                  <a:pt x="6424" y="1368"/>
                </a:lnTo>
                <a:lnTo>
                  <a:pt x="6351" y="1197"/>
                </a:lnTo>
                <a:lnTo>
                  <a:pt x="6278" y="1026"/>
                </a:lnTo>
                <a:lnTo>
                  <a:pt x="6204" y="855"/>
                </a:lnTo>
                <a:lnTo>
                  <a:pt x="6107" y="708"/>
                </a:lnTo>
                <a:lnTo>
                  <a:pt x="5985" y="586"/>
                </a:lnTo>
                <a:lnTo>
                  <a:pt x="5862" y="464"/>
                </a:lnTo>
                <a:lnTo>
                  <a:pt x="5740" y="342"/>
                </a:lnTo>
                <a:lnTo>
                  <a:pt x="5594" y="269"/>
                </a:lnTo>
                <a:lnTo>
                  <a:pt x="5447" y="171"/>
                </a:lnTo>
                <a:lnTo>
                  <a:pt x="5276" y="122"/>
                </a:lnTo>
                <a:lnTo>
                  <a:pt x="5105" y="73"/>
                </a:lnTo>
                <a:lnTo>
                  <a:pt x="4934" y="25"/>
                </a:lnTo>
                <a:lnTo>
                  <a:pt x="4763" y="25"/>
                </a:lnTo>
                <a:lnTo>
                  <a:pt x="459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5" name="CustomShape 14"/>
          <p:cNvSpPr/>
          <p:nvPr/>
        </p:nvSpPr>
        <p:spPr>
          <a:xfrm>
            <a:off x="8318880" y="540360"/>
            <a:ext cx="279000" cy="279720"/>
          </a:xfrm>
          <a:custGeom>
            <a:avLst/>
            <a:gdLst/>
            <a:ahLst/>
            <a:cxnLst/>
            <a:rect l="l" t="t" r="r" b="b"/>
            <a:pathLst>
              <a:path w="7572" h="7597">
                <a:moveTo>
                  <a:pt x="3786" y="1"/>
                </a:moveTo>
                <a:lnTo>
                  <a:pt x="3395" y="25"/>
                </a:lnTo>
                <a:lnTo>
                  <a:pt x="3028" y="74"/>
                </a:lnTo>
                <a:lnTo>
                  <a:pt x="2662" y="172"/>
                </a:lnTo>
                <a:lnTo>
                  <a:pt x="2320" y="294"/>
                </a:lnTo>
                <a:lnTo>
                  <a:pt x="1978" y="465"/>
                </a:lnTo>
                <a:lnTo>
                  <a:pt x="1661" y="660"/>
                </a:lnTo>
                <a:lnTo>
                  <a:pt x="1392" y="880"/>
                </a:lnTo>
                <a:lnTo>
                  <a:pt x="1123" y="1124"/>
                </a:lnTo>
                <a:lnTo>
                  <a:pt x="879" y="1393"/>
                </a:lnTo>
                <a:lnTo>
                  <a:pt x="659" y="1686"/>
                </a:lnTo>
                <a:lnTo>
                  <a:pt x="464" y="1979"/>
                </a:lnTo>
                <a:lnTo>
                  <a:pt x="293" y="2321"/>
                </a:lnTo>
                <a:lnTo>
                  <a:pt x="171" y="2663"/>
                </a:lnTo>
                <a:lnTo>
                  <a:pt x="73" y="3029"/>
                </a:lnTo>
                <a:lnTo>
                  <a:pt x="24" y="3420"/>
                </a:lnTo>
                <a:lnTo>
                  <a:pt x="0" y="3787"/>
                </a:lnTo>
                <a:lnTo>
                  <a:pt x="24" y="4177"/>
                </a:lnTo>
                <a:lnTo>
                  <a:pt x="73" y="4568"/>
                </a:lnTo>
                <a:lnTo>
                  <a:pt x="171" y="4934"/>
                </a:lnTo>
                <a:lnTo>
                  <a:pt x="293" y="5276"/>
                </a:lnTo>
                <a:lnTo>
                  <a:pt x="464" y="5594"/>
                </a:lnTo>
                <a:lnTo>
                  <a:pt x="659" y="5911"/>
                </a:lnTo>
                <a:lnTo>
                  <a:pt x="879" y="6204"/>
                </a:lnTo>
                <a:lnTo>
                  <a:pt x="1123" y="6473"/>
                </a:lnTo>
                <a:lnTo>
                  <a:pt x="1392" y="6717"/>
                </a:lnTo>
                <a:lnTo>
                  <a:pt x="1661" y="6937"/>
                </a:lnTo>
                <a:lnTo>
                  <a:pt x="1978" y="7133"/>
                </a:lnTo>
                <a:lnTo>
                  <a:pt x="2320" y="7279"/>
                </a:lnTo>
                <a:lnTo>
                  <a:pt x="2662" y="7426"/>
                </a:lnTo>
                <a:lnTo>
                  <a:pt x="3028" y="7499"/>
                </a:lnTo>
                <a:lnTo>
                  <a:pt x="3395" y="7572"/>
                </a:lnTo>
                <a:lnTo>
                  <a:pt x="3786" y="7597"/>
                </a:lnTo>
                <a:lnTo>
                  <a:pt x="4176" y="7572"/>
                </a:lnTo>
                <a:lnTo>
                  <a:pt x="4567" y="7499"/>
                </a:lnTo>
                <a:lnTo>
                  <a:pt x="4909" y="7426"/>
                </a:lnTo>
                <a:lnTo>
                  <a:pt x="5275" y="7279"/>
                </a:lnTo>
                <a:lnTo>
                  <a:pt x="5593" y="7133"/>
                </a:lnTo>
                <a:lnTo>
                  <a:pt x="5910" y="6937"/>
                </a:lnTo>
                <a:lnTo>
                  <a:pt x="6203" y="6717"/>
                </a:lnTo>
                <a:lnTo>
                  <a:pt x="6472" y="6473"/>
                </a:lnTo>
                <a:lnTo>
                  <a:pt x="6716" y="6204"/>
                </a:lnTo>
                <a:lnTo>
                  <a:pt x="6936" y="5911"/>
                </a:lnTo>
                <a:lnTo>
                  <a:pt x="7132" y="5594"/>
                </a:lnTo>
                <a:lnTo>
                  <a:pt x="7278" y="5276"/>
                </a:lnTo>
                <a:lnTo>
                  <a:pt x="7425" y="4934"/>
                </a:lnTo>
                <a:lnTo>
                  <a:pt x="7498" y="4568"/>
                </a:lnTo>
                <a:lnTo>
                  <a:pt x="7571" y="4177"/>
                </a:lnTo>
                <a:lnTo>
                  <a:pt x="7571" y="3787"/>
                </a:lnTo>
                <a:lnTo>
                  <a:pt x="7571" y="3420"/>
                </a:lnTo>
                <a:lnTo>
                  <a:pt x="7498" y="3029"/>
                </a:lnTo>
                <a:lnTo>
                  <a:pt x="7425" y="2663"/>
                </a:lnTo>
                <a:lnTo>
                  <a:pt x="7278" y="2321"/>
                </a:lnTo>
                <a:lnTo>
                  <a:pt x="7132" y="1979"/>
                </a:lnTo>
                <a:lnTo>
                  <a:pt x="6936" y="1686"/>
                </a:lnTo>
                <a:lnTo>
                  <a:pt x="6716" y="1393"/>
                </a:lnTo>
                <a:lnTo>
                  <a:pt x="6472" y="1124"/>
                </a:lnTo>
                <a:lnTo>
                  <a:pt x="6203" y="880"/>
                </a:lnTo>
                <a:lnTo>
                  <a:pt x="5910" y="660"/>
                </a:lnTo>
                <a:lnTo>
                  <a:pt x="5593" y="465"/>
                </a:lnTo>
                <a:lnTo>
                  <a:pt x="5275" y="294"/>
                </a:lnTo>
                <a:lnTo>
                  <a:pt x="4909" y="172"/>
                </a:lnTo>
                <a:lnTo>
                  <a:pt x="4567" y="74"/>
                </a:lnTo>
                <a:lnTo>
                  <a:pt x="4176" y="25"/>
                </a:lnTo>
                <a:lnTo>
                  <a:pt x="378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TextShape 1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Background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2" name="TextShape 2"/>
          <p:cNvSpPr txBox="1"/>
          <p:nvPr/>
        </p:nvSpPr>
        <p:spPr>
          <a:xfrm>
            <a:off x="914400" y="1869840"/>
            <a:ext cx="7772400" cy="2153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EXPERIENCE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- 7 years of experience in JS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- Full-stack web/mobile developer
- Other programming languages: </a:t>
            </a: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Ruby, PHP, Python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- Database: </a:t>
            </a: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SQL (mySQL)</a:t>
            </a:r>
            <a:r>
              <a:rPr lang="en-US" sz="12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
- Frameworks: </a:t>
            </a: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AngularJS (JS), Ruby on Rails (Ruby), Laravel (PHP), Django (Python)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- </a:t>
            </a:r>
            <a:r>
              <a:rPr lang="en-US" sz="12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Tech entrepreneur
- Currently working as Front-end developer at Countable Web Productions (Vancouver)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3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EC5D567C-A7E3-4418-9E67-7EC10C2DA7F5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4" name="CustomShape 4"/>
          <p:cNvSpPr/>
          <p:nvPr/>
        </p:nvSpPr>
        <p:spPr>
          <a:xfrm>
            <a:off x="8087040" y="413640"/>
            <a:ext cx="563400" cy="690840"/>
          </a:xfrm>
          <a:custGeom>
            <a:avLst/>
            <a:gdLst/>
            <a:ahLst/>
            <a:cxnLst/>
            <a:rect l="l" t="t" r="r" b="b"/>
            <a:pathLst>
              <a:path w="15143" h="18563">
                <a:moveTo>
                  <a:pt x="782" y="1"/>
                </a:moveTo>
                <a:lnTo>
                  <a:pt x="635" y="25"/>
                </a:lnTo>
                <a:lnTo>
                  <a:pt x="489" y="50"/>
                </a:lnTo>
                <a:lnTo>
                  <a:pt x="342" y="123"/>
                </a:lnTo>
                <a:lnTo>
                  <a:pt x="220" y="196"/>
                </a:lnTo>
                <a:lnTo>
                  <a:pt x="122" y="294"/>
                </a:lnTo>
                <a:lnTo>
                  <a:pt x="73" y="416"/>
                </a:lnTo>
                <a:lnTo>
                  <a:pt x="24" y="563"/>
                </a:lnTo>
                <a:lnTo>
                  <a:pt x="0" y="709"/>
                </a:lnTo>
                <a:lnTo>
                  <a:pt x="0" y="17708"/>
                </a:lnTo>
                <a:lnTo>
                  <a:pt x="24" y="17879"/>
                </a:lnTo>
                <a:lnTo>
                  <a:pt x="73" y="18025"/>
                </a:lnTo>
                <a:lnTo>
                  <a:pt x="122" y="18172"/>
                </a:lnTo>
                <a:lnTo>
                  <a:pt x="220" y="18294"/>
                </a:lnTo>
                <a:lnTo>
                  <a:pt x="342" y="18416"/>
                </a:lnTo>
                <a:lnTo>
                  <a:pt x="489" y="18489"/>
                </a:lnTo>
                <a:lnTo>
                  <a:pt x="635" y="18538"/>
                </a:lnTo>
                <a:lnTo>
                  <a:pt x="782" y="18562"/>
                </a:lnTo>
                <a:lnTo>
                  <a:pt x="14361" y="18562"/>
                </a:lnTo>
                <a:lnTo>
                  <a:pt x="14507" y="18538"/>
                </a:lnTo>
                <a:lnTo>
                  <a:pt x="14654" y="18489"/>
                </a:lnTo>
                <a:lnTo>
                  <a:pt x="14800" y="18416"/>
                </a:lnTo>
                <a:lnTo>
                  <a:pt x="14923" y="18294"/>
                </a:lnTo>
                <a:lnTo>
                  <a:pt x="15020" y="18172"/>
                </a:lnTo>
                <a:lnTo>
                  <a:pt x="15069" y="18025"/>
                </a:lnTo>
                <a:lnTo>
                  <a:pt x="15118" y="17879"/>
                </a:lnTo>
                <a:lnTo>
                  <a:pt x="15142" y="17708"/>
                </a:lnTo>
                <a:lnTo>
                  <a:pt x="15142" y="17586"/>
                </a:lnTo>
                <a:lnTo>
                  <a:pt x="1759" y="17586"/>
                </a:lnTo>
                <a:lnTo>
                  <a:pt x="1612" y="17561"/>
                </a:lnTo>
                <a:lnTo>
                  <a:pt x="1465" y="17512"/>
                </a:lnTo>
                <a:lnTo>
                  <a:pt x="1319" y="17439"/>
                </a:lnTo>
                <a:lnTo>
                  <a:pt x="1197" y="17317"/>
                </a:lnTo>
                <a:lnTo>
                  <a:pt x="1099" y="17195"/>
                </a:lnTo>
                <a:lnTo>
                  <a:pt x="1050" y="17048"/>
                </a:lnTo>
                <a:lnTo>
                  <a:pt x="1001" y="16902"/>
                </a:lnTo>
                <a:lnTo>
                  <a:pt x="977" y="16731"/>
                </a:lnTo>
                <a:lnTo>
                  <a:pt x="97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5" name="CustomShape 5"/>
          <p:cNvSpPr/>
          <p:nvPr/>
        </p:nvSpPr>
        <p:spPr>
          <a:xfrm>
            <a:off x="8141760" y="356400"/>
            <a:ext cx="563400" cy="690840"/>
          </a:xfrm>
          <a:custGeom>
            <a:avLst/>
            <a:gdLst/>
            <a:ahLst/>
            <a:cxnLst/>
            <a:rect l="l" t="t" r="r" b="b"/>
            <a:pathLst>
              <a:path w="15143" h="18562">
                <a:moveTo>
                  <a:pt x="13140" y="6472"/>
                </a:moveTo>
                <a:lnTo>
                  <a:pt x="13238" y="6497"/>
                </a:lnTo>
                <a:lnTo>
                  <a:pt x="13311" y="6546"/>
                </a:lnTo>
                <a:lnTo>
                  <a:pt x="13360" y="6619"/>
                </a:lnTo>
                <a:lnTo>
                  <a:pt x="13384" y="6717"/>
                </a:lnTo>
                <a:lnTo>
                  <a:pt x="13360" y="6814"/>
                </a:lnTo>
                <a:lnTo>
                  <a:pt x="13311" y="6888"/>
                </a:lnTo>
                <a:lnTo>
                  <a:pt x="13238" y="6936"/>
                </a:lnTo>
                <a:lnTo>
                  <a:pt x="13140" y="6961"/>
                </a:lnTo>
                <a:lnTo>
                  <a:pt x="2003" y="6961"/>
                </a:lnTo>
                <a:lnTo>
                  <a:pt x="1905" y="6936"/>
                </a:lnTo>
                <a:lnTo>
                  <a:pt x="1832" y="6888"/>
                </a:lnTo>
                <a:lnTo>
                  <a:pt x="1783" y="6814"/>
                </a:lnTo>
                <a:lnTo>
                  <a:pt x="1759" y="6717"/>
                </a:lnTo>
                <a:lnTo>
                  <a:pt x="1783" y="6619"/>
                </a:lnTo>
                <a:lnTo>
                  <a:pt x="1832" y="6546"/>
                </a:lnTo>
                <a:lnTo>
                  <a:pt x="1905" y="6497"/>
                </a:lnTo>
                <a:lnTo>
                  <a:pt x="2003" y="6472"/>
                </a:lnTo>
                <a:close/>
                <a:moveTo>
                  <a:pt x="13238" y="8793"/>
                </a:moveTo>
                <a:lnTo>
                  <a:pt x="13311" y="8866"/>
                </a:lnTo>
                <a:lnTo>
                  <a:pt x="13360" y="8939"/>
                </a:lnTo>
                <a:lnTo>
                  <a:pt x="13384" y="9037"/>
                </a:lnTo>
                <a:lnTo>
                  <a:pt x="13360" y="9135"/>
                </a:lnTo>
                <a:lnTo>
                  <a:pt x="13311" y="9208"/>
                </a:lnTo>
                <a:lnTo>
                  <a:pt x="13238" y="9257"/>
                </a:lnTo>
                <a:lnTo>
                  <a:pt x="13140" y="9281"/>
                </a:lnTo>
                <a:lnTo>
                  <a:pt x="2003" y="9281"/>
                </a:lnTo>
                <a:lnTo>
                  <a:pt x="1905" y="9257"/>
                </a:lnTo>
                <a:lnTo>
                  <a:pt x="1832" y="9208"/>
                </a:lnTo>
                <a:lnTo>
                  <a:pt x="1783" y="9135"/>
                </a:lnTo>
                <a:lnTo>
                  <a:pt x="1759" y="9037"/>
                </a:lnTo>
                <a:lnTo>
                  <a:pt x="1783" y="8939"/>
                </a:lnTo>
                <a:lnTo>
                  <a:pt x="1832" y="8866"/>
                </a:lnTo>
                <a:lnTo>
                  <a:pt x="1905" y="8793"/>
                </a:lnTo>
                <a:close/>
                <a:moveTo>
                  <a:pt x="13140" y="11088"/>
                </a:moveTo>
                <a:lnTo>
                  <a:pt x="13238" y="11113"/>
                </a:lnTo>
                <a:lnTo>
                  <a:pt x="13311" y="11162"/>
                </a:lnTo>
                <a:lnTo>
                  <a:pt x="13360" y="11235"/>
                </a:lnTo>
                <a:lnTo>
                  <a:pt x="13384" y="11333"/>
                </a:lnTo>
                <a:lnTo>
                  <a:pt x="13360" y="11430"/>
                </a:lnTo>
                <a:lnTo>
                  <a:pt x="13311" y="11504"/>
                </a:lnTo>
                <a:lnTo>
                  <a:pt x="13238" y="11552"/>
                </a:lnTo>
                <a:lnTo>
                  <a:pt x="13140" y="11577"/>
                </a:lnTo>
                <a:lnTo>
                  <a:pt x="2003" y="11577"/>
                </a:lnTo>
                <a:lnTo>
                  <a:pt x="1905" y="11552"/>
                </a:lnTo>
                <a:lnTo>
                  <a:pt x="1832" y="11504"/>
                </a:lnTo>
                <a:lnTo>
                  <a:pt x="1783" y="11430"/>
                </a:lnTo>
                <a:lnTo>
                  <a:pt x="1759" y="11333"/>
                </a:lnTo>
                <a:lnTo>
                  <a:pt x="1783" y="11235"/>
                </a:lnTo>
                <a:lnTo>
                  <a:pt x="1832" y="11162"/>
                </a:lnTo>
                <a:lnTo>
                  <a:pt x="1905" y="11113"/>
                </a:lnTo>
                <a:lnTo>
                  <a:pt x="2003" y="11088"/>
                </a:lnTo>
                <a:close/>
                <a:moveTo>
                  <a:pt x="8255" y="13409"/>
                </a:moveTo>
                <a:lnTo>
                  <a:pt x="8353" y="13433"/>
                </a:lnTo>
                <a:lnTo>
                  <a:pt x="8426" y="13482"/>
                </a:lnTo>
                <a:lnTo>
                  <a:pt x="8475" y="13555"/>
                </a:lnTo>
                <a:lnTo>
                  <a:pt x="8500" y="13653"/>
                </a:lnTo>
                <a:lnTo>
                  <a:pt x="8475" y="13750"/>
                </a:lnTo>
                <a:lnTo>
                  <a:pt x="8426" y="13824"/>
                </a:lnTo>
                <a:lnTo>
                  <a:pt x="8353" y="13873"/>
                </a:lnTo>
                <a:lnTo>
                  <a:pt x="8255" y="13897"/>
                </a:lnTo>
                <a:lnTo>
                  <a:pt x="2003" y="13897"/>
                </a:lnTo>
                <a:lnTo>
                  <a:pt x="1905" y="13873"/>
                </a:lnTo>
                <a:lnTo>
                  <a:pt x="1832" y="13824"/>
                </a:lnTo>
                <a:lnTo>
                  <a:pt x="1783" y="13750"/>
                </a:lnTo>
                <a:lnTo>
                  <a:pt x="1759" y="13653"/>
                </a:lnTo>
                <a:lnTo>
                  <a:pt x="1783" y="13555"/>
                </a:lnTo>
                <a:lnTo>
                  <a:pt x="1832" y="13482"/>
                </a:lnTo>
                <a:lnTo>
                  <a:pt x="1905" y="13433"/>
                </a:lnTo>
                <a:lnTo>
                  <a:pt x="2003" y="13409"/>
                </a:lnTo>
                <a:close/>
                <a:moveTo>
                  <a:pt x="635" y="0"/>
                </a:moveTo>
                <a:lnTo>
                  <a:pt x="489" y="49"/>
                </a:lnTo>
                <a:lnTo>
                  <a:pt x="342" y="122"/>
                </a:lnTo>
                <a:lnTo>
                  <a:pt x="220" y="220"/>
                </a:lnTo>
                <a:lnTo>
                  <a:pt x="123" y="342"/>
                </a:lnTo>
                <a:lnTo>
                  <a:pt x="74" y="464"/>
                </a:lnTo>
                <a:lnTo>
                  <a:pt x="25" y="611"/>
                </a:lnTo>
                <a:lnTo>
                  <a:pt x="0" y="782"/>
                </a:lnTo>
                <a:lnTo>
                  <a:pt x="0" y="17780"/>
                </a:lnTo>
                <a:lnTo>
                  <a:pt x="25" y="17927"/>
                </a:lnTo>
                <a:lnTo>
                  <a:pt x="74" y="18073"/>
                </a:lnTo>
                <a:lnTo>
                  <a:pt x="123" y="18195"/>
                </a:lnTo>
                <a:lnTo>
                  <a:pt x="220" y="18318"/>
                </a:lnTo>
                <a:lnTo>
                  <a:pt x="342" y="18415"/>
                </a:lnTo>
                <a:lnTo>
                  <a:pt x="489" y="18489"/>
                </a:lnTo>
                <a:lnTo>
                  <a:pt x="635" y="18537"/>
                </a:lnTo>
                <a:lnTo>
                  <a:pt x="782" y="18562"/>
                </a:lnTo>
                <a:lnTo>
                  <a:pt x="14361" y="18562"/>
                </a:lnTo>
                <a:lnTo>
                  <a:pt x="14508" y="18537"/>
                </a:lnTo>
                <a:lnTo>
                  <a:pt x="14654" y="18489"/>
                </a:lnTo>
                <a:lnTo>
                  <a:pt x="14801" y="18415"/>
                </a:lnTo>
                <a:lnTo>
                  <a:pt x="14923" y="18318"/>
                </a:lnTo>
                <a:lnTo>
                  <a:pt x="15021" y="18195"/>
                </a:lnTo>
                <a:lnTo>
                  <a:pt x="15069" y="18073"/>
                </a:lnTo>
                <a:lnTo>
                  <a:pt x="15118" y="17927"/>
                </a:lnTo>
                <a:lnTo>
                  <a:pt x="15143" y="17780"/>
                </a:lnTo>
                <a:lnTo>
                  <a:pt x="15143" y="3859"/>
                </a:lnTo>
                <a:lnTo>
                  <a:pt x="12554" y="3859"/>
                </a:lnTo>
                <a:lnTo>
                  <a:pt x="12285" y="3835"/>
                </a:lnTo>
                <a:lnTo>
                  <a:pt x="12065" y="3761"/>
                </a:lnTo>
                <a:lnTo>
                  <a:pt x="11846" y="3639"/>
                </a:lnTo>
                <a:lnTo>
                  <a:pt x="11650" y="3468"/>
                </a:lnTo>
                <a:lnTo>
                  <a:pt x="11504" y="3297"/>
                </a:lnTo>
                <a:lnTo>
                  <a:pt x="11382" y="3078"/>
                </a:lnTo>
                <a:lnTo>
                  <a:pt x="11308" y="2833"/>
                </a:lnTo>
                <a:lnTo>
                  <a:pt x="11284" y="2589"/>
                </a:lnTo>
                <a:lnTo>
                  <a:pt x="1128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6" name="CustomShape 6"/>
          <p:cNvSpPr/>
          <p:nvPr/>
        </p:nvSpPr>
        <p:spPr>
          <a:xfrm>
            <a:off x="8579880" y="356400"/>
            <a:ext cx="125280" cy="125280"/>
          </a:xfrm>
          <a:custGeom>
            <a:avLst/>
            <a:gdLst/>
            <a:ahLst/>
            <a:cxnLst/>
            <a:rect l="l" t="t" r="r" b="b"/>
            <a:pathLst>
              <a:path w="3371" h="3371">
                <a:moveTo>
                  <a:pt x="0" y="0"/>
                </a:moveTo>
                <a:lnTo>
                  <a:pt x="0" y="2589"/>
                </a:lnTo>
                <a:lnTo>
                  <a:pt x="0" y="2736"/>
                </a:lnTo>
                <a:lnTo>
                  <a:pt x="49" y="2882"/>
                </a:lnTo>
                <a:lnTo>
                  <a:pt x="122" y="3029"/>
                </a:lnTo>
                <a:lnTo>
                  <a:pt x="220" y="3126"/>
                </a:lnTo>
                <a:lnTo>
                  <a:pt x="342" y="3224"/>
                </a:lnTo>
                <a:lnTo>
                  <a:pt x="464" y="3297"/>
                </a:lnTo>
                <a:lnTo>
                  <a:pt x="611" y="3346"/>
                </a:lnTo>
                <a:lnTo>
                  <a:pt x="782" y="3371"/>
                </a:lnTo>
                <a:lnTo>
                  <a:pt x="3371" y="3371"/>
                </a:lnTo>
                <a:lnTo>
                  <a:pt x="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TextShape 1"/>
          <p:cNvSpPr txBox="1"/>
          <p:nvPr/>
        </p:nvSpPr>
        <p:spPr>
          <a:xfrm>
            <a:off x="457200" y="4253760"/>
            <a:ext cx="8229240" cy="519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You can insert graphs from </a:t>
            </a:r>
            <a:r>
              <a:rPr lang="en-US" sz="1400" b="0" u="sng" strike="noStrike" spc="-1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  <a:hlinkClick r:id="rId2"/>
              </a:rPr>
              <a:t>Google Sheets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7" name="TextShape 2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09EE043D-4BF0-4CD5-8C28-FABF32FBF2EA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30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548" name="Google Shape;302;p30"/>
          <p:cNvPicPr/>
          <p:nvPr/>
        </p:nvPicPr>
        <p:blipFill>
          <a:blip r:embed="rId3"/>
          <a:stretch/>
        </p:blipFill>
        <p:spPr>
          <a:xfrm>
            <a:off x="2086560" y="304920"/>
            <a:ext cx="4970520" cy="4253400"/>
          </a:xfrm>
          <a:prstGeom prst="rect">
            <a:avLst/>
          </a:prstGeom>
          <a:ln>
            <a:noFill/>
          </a:ln>
        </p:spPr>
      </p:pic>
      <p:sp>
        <p:nvSpPr>
          <p:cNvPr id="549" name="CustomShape 3"/>
          <p:cNvSpPr/>
          <p:nvPr/>
        </p:nvSpPr>
        <p:spPr>
          <a:xfrm>
            <a:off x="8089200" y="365400"/>
            <a:ext cx="705240" cy="705240"/>
          </a:xfrm>
          <a:custGeom>
            <a:avLst/>
            <a:gdLst/>
            <a:ahLst/>
            <a:cxnLst/>
            <a:rect l="l" t="t" r="r" b="b"/>
            <a:pathLst>
              <a:path w="15046" h="15045">
                <a:moveTo>
                  <a:pt x="7132" y="0"/>
                </a:moveTo>
                <a:lnTo>
                  <a:pt x="6766" y="49"/>
                </a:lnTo>
                <a:lnTo>
                  <a:pt x="6375" y="98"/>
                </a:lnTo>
                <a:lnTo>
                  <a:pt x="6009" y="147"/>
                </a:lnTo>
                <a:lnTo>
                  <a:pt x="5642" y="244"/>
                </a:lnTo>
                <a:lnTo>
                  <a:pt x="5276" y="342"/>
                </a:lnTo>
                <a:lnTo>
                  <a:pt x="4934" y="464"/>
                </a:lnTo>
                <a:lnTo>
                  <a:pt x="4592" y="586"/>
                </a:lnTo>
                <a:lnTo>
                  <a:pt x="4250" y="733"/>
                </a:lnTo>
                <a:lnTo>
                  <a:pt x="3933" y="904"/>
                </a:lnTo>
                <a:lnTo>
                  <a:pt x="3615" y="1099"/>
                </a:lnTo>
                <a:lnTo>
                  <a:pt x="3322" y="1295"/>
                </a:lnTo>
                <a:lnTo>
                  <a:pt x="3029" y="1490"/>
                </a:lnTo>
                <a:lnTo>
                  <a:pt x="2736" y="1710"/>
                </a:lnTo>
                <a:lnTo>
                  <a:pt x="2467" y="1954"/>
                </a:lnTo>
                <a:lnTo>
                  <a:pt x="2199" y="2198"/>
                </a:lnTo>
                <a:lnTo>
                  <a:pt x="1954" y="2467"/>
                </a:lnTo>
                <a:lnTo>
                  <a:pt x="1710" y="2736"/>
                </a:lnTo>
                <a:lnTo>
                  <a:pt x="1490" y="3029"/>
                </a:lnTo>
                <a:lnTo>
                  <a:pt x="1295" y="3322"/>
                </a:lnTo>
                <a:lnTo>
                  <a:pt x="1100" y="3615"/>
                </a:lnTo>
                <a:lnTo>
                  <a:pt x="904" y="3932"/>
                </a:lnTo>
                <a:lnTo>
                  <a:pt x="733" y="4250"/>
                </a:lnTo>
                <a:lnTo>
                  <a:pt x="587" y="4592"/>
                </a:lnTo>
                <a:lnTo>
                  <a:pt x="465" y="4934"/>
                </a:lnTo>
                <a:lnTo>
                  <a:pt x="342" y="5276"/>
                </a:lnTo>
                <a:lnTo>
                  <a:pt x="245" y="5642"/>
                </a:lnTo>
                <a:lnTo>
                  <a:pt x="147" y="6008"/>
                </a:lnTo>
                <a:lnTo>
                  <a:pt x="98" y="6375"/>
                </a:lnTo>
                <a:lnTo>
                  <a:pt x="49" y="6765"/>
                </a:lnTo>
                <a:lnTo>
                  <a:pt x="0" y="7132"/>
                </a:lnTo>
                <a:lnTo>
                  <a:pt x="0" y="7522"/>
                </a:lnTo>
                <a:lnTo>
                  <a:pt x="0" y="7913"/>
                </a:lnTo>
                <a:lnTo>
                  <a:pt x="49" y="8280"/>
                </a:lnTo>
                <a:lnTo>
                  <a:pt x="98" y="8670"/>
                </a:lnTo>
                <a:lnTo>
                  <a:pt x="147" y="9037"/>
                </a:lnTo>
                <a:lnTo>
                  <a:pt x="245" y="9403"/>
                </a:lnTo>
                <a:lnTo>
                  <a:pt x="342" y="9769"/>
                </a:lnTo>
                <a:lnTo>
                  <a:pt x="465" y="10111"/>
                </a:lnTo>
                <a:lnTo>
                  <a:pt x="587" y="10453"/>
                </a:lnTo>
                <a:lnTo>
                  <a:pt x="733" y="10795"/>
                </a:lnTo>
                <a:lnTo>
                  <a:pt x="904" y="11113"/>
                </a:lnTo>
                <a:lnTo>
                  <a:pt x="1100" y="11430"/>
                </a:lnTo>
                <a:lnTo>
                  <a:pt x="1295" y="11723"/>
                </a:lnTo>
                <a:lnTo>
                  <a:pt x="1490" y="12016"/>
                </a:lnTo>
                <a:lnTo>
                  <a:pt x="1710" y="12309"/>
                </a:lnTo>
                <a:lnTo>
                  <a:pt x="1954" y="12578"/>
                </a:lnTo>
                <a:lnTo>
                  <a:pt x="2199" y="12847"/>
                </a:lnTo>
                <a:lnTo>
                  <a:pt x="2467" y="13091"/>
                </a:lnTo>
                <a:lnTo>
                  <a:pt x="2736" y="13335"/>
                </a:lnTo>
                <a:lnTo>
                  <a:pt x="3029" y="13555"/>
                </a:lnTo>
                <a:lnTo>
                  <a:pt x="3322" y="13750"/>
                </a:lnTo>
                <a:lnTo>
                  <a:pt x="3615" y="13946"/>
                </a:lnTo>
                <a:lnTo>
                  <a:pt x="3933" y="14141"/>
                </a:lnTo>
                <a:lnTo>
                  <a:pt x="4250" y="14312"/>
                </a:lnTo>
                <a:lnTo>
                  <a:pt x="4592" y="14459"/>
                </a:lnTo>
                <a:lnTo>
                  <a:pt x="4934" y="14581"/>
                </a:lnTo>
                <a:lnTo>
                  <a:pt x="5276" y="14703"/>
                </a:lnTo>
                <a:lnTo>
                  <a:pt x="5642" y="14801"/>
                </a:lnTo>
                <a:lnTo>
                  <a:pt x="6009" y="14898"/>
                </a:lnTo>
                <a:lnTo>
                  <a:pt x="6375" y="14947"/>
                </a:lnTo>
                <a:lnTo>
                  <a:pt x="6766" y="14996"/>
                </a:lnTo>
                <a:lnTo>
                  <a:pt x="7132" y="15045"/>
                </a:lnTo>
                <a:lnTo>
                  <a:pt x="7914" y="15045"/>
                </a:lnTo>
                <a:lnTo>
                  <a:pt x="8280" y="14996"/>
                </a:lnTo>
                <a:lnTo>
                  <a:pt x="8671" y="14947"/>
                </a:lnTo>
                <a:lnTo>
                  <a:pt x="9037" y="14898"/>
                </a:lnTo>
                <a:lnTo>
                  <a:pt x="9403" y="14801"/>
                </a:lnTo>
                <a:lnTo>
                  <a:pt x="9770" y="14703"/>
                </a:lnTo>
                <a:lnTo>
                  <a:pt x="10112" y="14581"/>
                </a:lnTo>
                <a:lnTo>
                  <a:pt x="10454" y="14459"/>
                </a:lnTo>
                <a:lnTo>
                  <a:pt x="10795" y="14312"/>
                </a:lnTo>
                <a:lnTo>
                  <a:pt x="11113" y="14141"/>
                </a:lnTo>
                <a:lnTo>
                  <a:pt x="11430" y="13946"/>
                </a:lnTo>
                <a:lnTo>
                  <a:pt x="11724" y="13750"/>
                </a:lnTo>
                <a:lnTo>
                  <a:pt x="12017" y="13555"/>
                </a:lnTo>
                <a:lnTo>
                  <a:pt x="12310" y="13335"/>
                </a:lnTo>
                <a:lnTo>
                  <a:pt x="12578" y="13091"/>
                </a:lnTo>
                <a:lnTo>
                  <a:pt x="12847" y="12847"/>
                </a:lnTo>
                <a:lnTo>
                  <a:pt x="13091" y="12578"/>
                </a:lnTo>
                <a:lnTo>
                  <a:pt x="13335" y="12309"/>
                </a:lnTo>
                <a:lnTo>
                  <a:pt x="13555" y="12016"/>
                </a:lnTo>
                <a:lnTo>
                  <a:pt x="13751" y="11723"/>
                </a:lnTo>
                <a:lnTo>
                  <a:pt x="13946" y="11430"/>
                </a:lnTo>
                <a:lnTo>
                  <a:pt x="14141" y="11113"/>
                </a:lnTo>
                <a:lnTo>
                  <a:pt x="14312" y="10795"/>
                </a:lnTo>
                <a:lnTo>
                  <a:pt x="14459" y="10453"/>
                </a:lnTo>
                <a:lnTo>
                  <a:pt x="14581" y="10111"/>
                </a:lnTo>
                <a:lnTo>
                  <a:pt x="14703" y="9769"/>
                </a:lnTo>
                <a:lnTo>
                  <a:pt x="14801" y="9403"/>
                </a:lnTo>
                <a:lnTo>
                  <a:pt x="14899" y="9037"/>
                </a:lnTo>
                <a:lnTo>
                  <a:pt x="14947" y="8670"/>
                </a:lnTo>
                <a:lnTo>
                  <a:pt x="14996" y="8280"/>
                </a:lnTo>
                <a:lnTo>
                  <a:pt x="15045" y="7913"/>
                </a:lnTo>
                <a:lnTo>
                  <a:pt x="15045" y="7522"/>
                </a:lnTo>
                <a:lnTo>
                  <a:pt x="7523" y="7522"/>
                </a:lnTo>
                <a:lnTo>
                  <a:pt x="752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0" name="CustomShape 4"/>
          <p:cNvSpPr/>
          <p:nvPr/>
        </p:nvSpPr>
        <p:spPr>
          <a:xfrm>
            <a:off x="8464680" y="513000"/>
            <a:ext cx="352440" cy="181800"/>
          </a:xfrm>
          <a:custGeom>
            <a:avLst/>
            <a:gdLst/>
            <a:ahLst/>
            <a:cxnLst/>
            <a:rect l="l" t="t" r="r" b="b"/>
            <a:pathLst>
              <a:path w="7523" h="3884">
                <a:moveTo>
                  <a:pt x="2491" y="2956"/>
                </a:moveTo>
                <a:lnTo>
                  <a:pt x="2491" y="3396"/>
                </a:lnTo>
                <a:lnTo>
                  <a:pt x="1759" y="3396"/>
                </a:lnTo>
                <a:lnTo>
                  <a:pt x="2491" y="2956"/>
                </a:lnTo>
                <a:close/>
                <a:moveTo>
                  <a:pt x="3346" y="2443"/>
                </a:moveTo>
                <a:lnTo>
                  <a:pt x="3346" y="3396"/>
                </a:lnTo>
                <a:lnTo>
                  <a:pt x="2980" y="3396"/>
                </a:lnTo>
                <a:lnTo>
                  <a:pt x="2980" y="2663"/>
                </a:lnTo>
                <a:lnTo>
                  <a:pt x="3346" y="2443"/>
                </a:lnTo>
                <a:close/>
                <a:moveTo>
                  <a:pt x="4201" y="1930"/>
                </a:moveTo>
                <a:lnTo>
                  <a:pt x="4201" y="3396"/>
                </a:lnTo>
                <a:lnTo>
                  <a:pt x="3835" y="3396"/>
                </a:lnTo>
                <a:lnTo>
                  <a:pt x="3835" y="2150"/>
                </a:lnTo>
                <a:lnTo>
                  <a:pt x="3835" y="2150"/>
                </a:lnTo>
                <a:lnTo>
                  <a:pt x="4201" y="1930"/>
                </a:lnTo>
                <a:close/>
                <a:moveTo>
                  <a:pt x="5056" y="1393"/>
                </a:moveTo>
                <a:lnTo>
                  <a:pt x="5056" y="3396"/>
                </a:lnTo>
                <a:lnTo>
                  <a:pt x="4689" y="3396"/>
                </a:lnTo>
                <a:lnTo>
                  <a:pt x="4689" y="1637"/>
                </a:lnTo>
                <a:lnTo>
                  <a:pt x="5056" y="1393"/>
                </a:lnTo>
                <a:close/>
                <a:moveTo>
                  <a:pt x="5911" y="885"/>
                </a:moveTo>
                <a:lnTo>
                  <a:pt x="5911" y="3396"/>
                </a:lnTo>
                <a:lnTo>
                  <a:pt x="5544" y="3396"/>
                </a:lnTo>
                <a:lnTo>
                  <a:pt x="5544" y="1100"/>
                </a:lnTo>
                <a:lnTo>
                  <a:pt x="5911" y="885"/>
                </a:lnTo>
                <a:close/>
                <a:moveTo>
                  <a:pt x="6399" y="978"/>
                </a:moveTo>
                <a:lnTo>
                  <a:pt x="6619" y="1539"/>
                </a:lnTo>
                <a:lnTo>
                  <a:pt x="6790" y="2031"/>
                </a:lnTo>
                <a:lnTo>
                  <a:pt x="6790" y="3396"/>
                </a:lnTo>
                <a:lnTo>
                  <a:pt x="6399" y="3396"/>
                </a:lnTo>
                <a:lnTo>
                  <a:pt x="6399" y="978"/>
                </a:lnTo>
                <a:close/>
                <a:moveTo>
                  <a:pt x="6448" y="1"/>
                </a:moveTo>
                <a:lnTo>
                  <a:pt x="0" y="3884"/>
                </a:lnTo>
                <a:lnTo>
                  <a:pt x="7523" y="3884"/>
                </a:lnTo>
                <a:lnTo>
                  <a:pt x="7498" y="3347"/>
                </a:lnTo>
                <a:lnTo>
                  <a:pt x="7449" y="2834"/>
                </a:lnTo>
                <a:lnTo>
                  <a:pt x="7352" y="2321"/>
                </a:lnTo>
                <a:lnTo>
                  <a:pt x="7229" y="1832"/>
                </a:lnTo>
                <a:lnTo>
                  <a:pt x="7083" y="1344"/>
                </a:lnTo>
                <a:lnTo>
                  <a:pt x="6912" y="880"/>
                </a:lnTo>
                <a:lnTo>
                  <a:pt x="6692" y="440"/>
                </a:lnTo>
                <a:lnTo>
                  <a:pt x="644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1" name="CustomShape 5"/>
          <p:cNvSpPr/>
          <p:nvPr/>
        </p:nvSpPr>
        <p:spPr>
          <a:xfrm>
            <a:off x="8464680" y="310320"/>
            <a:ext cx="302040" cy="352440"/>
          </a:xfrm>
          <a:custGeom>
            <a:avLst/>
            <a:gdLst/>
            <a:ahLst/>
            <a:cxnLst/>
            <a:rect l="l" t="t" r="r" b="b"/>
            <a:pathLst>
              <a:path w="6448" h="7524">
                <a:moveTo>
                  <a:pt x="489" y="514"/>
                </a:moveTo>
                <a:lnTo>
                  <a:pt x="879" y="538"/>
                </a:lnTo>
                <a:lnTo>
                  <a:pt x="1270" y="611"/>
                </a:lnTo>
                <a:lnTo>
                  <a:pt x="1661" y="685"/>
                </a:lnTo>
                <a:lnTo>
                  <a:pt x="2052" y="782"/>
                </a:lnTo>
                <a:lnTo>
                  <a:pt x="2418" y="929"/>
                </a:lnTo>
                <a:lnTo>
                  <a:pt x="2809" y="1075"/>
                </a:lnTo>
                <a:lnTo>
                  <a:pt x="3151" y="1246"/>
                </a:lnTo>
                <a:lnTo>
                  <a:pt x="3517" y="1417"/>
                </a:lnTo>
                <a:lnTo>
                  <a:pt x="3835" y="1637"/>
                </a:lnTo>
                <a:lnTo>
                  <a:pt x="4152" y="1857"/>
                </a:lnTo>
                <a:lnTo>
                  <a:pt x="4445" y="2077"/>
                </a:lnTo>
                <a:lnTo>
                  <a:pt x="4738" y="2321"/>
                </a:lnTo>
                <a:lnTo>
                  <a:pt x="5031" y="2590"/>
                </a:lnTo>
                <a:lnTo>
                  <a:pt x="5276" y="2883"/>
                </a:lnTo>
                <a:lnTo>
                  <a:pt x="5520" y="3176"/>
                </a:lnTo>
                <a:lnTo>
                  <a:pt x="5764" y="3493"/>
                </a:lnTo>
                <a:lnTo>
                  <a:pt x="489" y="6668"/>
                </a:lnTo>
                <a:lnTo>
                  <a:pt x="489" y="514"/>
                </a:lnTo>
                <a:close/>
                <a:moveTo>
                  <a:pt x="0" y="1"/>
                </a:moveTo>
                <a:lnTo>
                  <a:pt x="0" y="7523"/>
                </a:lnTo>
                <a:lnTo>
                  <a:pt x="6448" y="3640"/>
                </a:lnTo>
                <a:lnTo>
                  <a:pt x="6179" y="3249"/>
                </a:lnTo>
                <a:lnTo>
                  <a:pt x="5911" y="2858"/>
                </a:lnTo>
                <a:lnTo>
                  <a:pt x="5593" y="2492"/>
                </a:lnTo>
                <a:lnTo>
                  <a:pt x="5276" y="2150"/>
                </a:lnTo>
                <a:lnTo>
                  <a:pt x="4909" y="1833"/>
                </a:lnTo>
                <a:lnTo>
                  <a:pt x="4543" y="1540"/>
                </a:lnTo>
                <a:lnTo>
                  <a:pt x="4152" y="1246"/>
                </a:lnTo>
                <a:lnTo>
                  <a:pt x="3761" y="1002"/>
                </a:lnTo>
                <a:lnTo>
                  <a:pt x="3322" y="782"/>
                </a:lnTo>
                <a:lnTo>
                  <a:pt x="2882" y="587"/>
                </a:lnTo>
                <a:lnTo>
                  <a:pt x="2443" y="416"/>
                </a:lnTo>
                <a:lnTo>
                  <a:pt x="1978" y="270"/>
                </a:lnTo>
                <a:lnTo>
                  <a:pt x="1490" y="147"/>
                </a:lnTo>
                <a:lnTo>
                  <a:pt x="1002" y="74"/>
                </a:lnTo>
                <a:lnTo>
                  <a:pt x="513" y="25"/>
                </a:lnTo>
                <a:lnTo>
                  <a:pt x="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CustomShape 1"/>
          <p:cNvSpPr/>
          <p:nvPr/>
        </p:nvSpPr>
        <p:spPr>
          <a:xfrm>
            <a:off x="5308920" y="662400"/>
            <a:ext cx="1902960" cy="3818520"/>
          </a:xfrm>
          <a:custGeom>
            <a:avLst/>
            <a:gdLst/>
            <a:ahLst/>
            <a:cxnLst/>
            <a:rect l="l" t="t" r="r" b="b"/>
            <a:pathLst>
              <a:path w="30819" h="61841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360">
            <a:solidFill>
              <a:srgbClr val="43434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3" name="TextShape 2"/>
          <p:cNvSpPr txBox="1"/>
          <p:nvPr/>
        </p:nvSpPr>
        <p:spPr>
          <a:xfrm>
            <a:off x="1353240" y="384480"/>
            <a:ext cx="2520720" cy="4385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Android </a:t>
            </a:r>
            <a:r>
              <a:rPr lang="en-US" sz="36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project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Show and explain your web, app or software projects using these gadget templates.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4" name="CustomShape 3"/>
          <p:cNvSpPr/>
          <p:nvPr/>
        </p:nvSpPr>
        <p:spPr>
          <a:xfrm>
            <a:off x="5394600" y="982440"/>
            <a:ext cx="1731960" cy="307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1000" b="0" strike="noStrike" spc="-1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Place your screenshot here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5" name="TextShape 4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C5DD24EC-795C-4A92-8643-E7B73230BA62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31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6" name="CustomShape 5"/>
          <p:cNvSpPr/>
          <p:nvPr/>
        </p:nvSpPr>
        <p:spPr>
          <a:xfrm>
            <a:off x="7864560" y="371160"/>
            <a:ext cx="896040" cy="896040"/>
          </a:xfrm>
          <a:custGeom>
            <a:avLst/>
            <a:gdLst/>
            <a:ahLst/>
            <a:cxnLst/>
            <a:rect l="l" t="t" r="r" b="b"/>
            <a:pathLst>
              <a:path w="17732" h="17733">
                <a:moveTo>
                  <a:pt x="13091" y="2712"/>
                </a:moveTo>
                <a:lnTo>
                  <a:pt x="13286" y="2736"/>
                </a:lnTo>
                <a:lnTo>
                  <a:pt x="13506" y="2785"/>
                </a:lnTo>
                <a:lnTo>
                  <a:pt x="13702" y="2858"/>
                </a:lnTo>
                <a:lnTo>
                  <a:pt x="13873" y="2956"/>
                </a:lnTo>
                <a:lnTo>
                  <a:pt x="14068" y="3054"/>
                </a:lnTo>
                <a:lnTo>
                  <a:pt x="14239" y="3176"/>
                </a:lnTo>
                <a:lnTo>
                  <a:pt x="14410" y="3323"/>
                </a:lnTo>
                <a:lnTo>
                  <a:pt x="14556" y="3493"/>
                </a:lnTo>
                <a:lnTo>
                  <a:pt x="14679" y="3664"/>
                </a:lnTo>
                <a:lnTo>
                  <a:pt x="14776" y="3860"/>
                </a:lnTo>
                <a:lnTo>
                  <a:pt x="14874" y="4031"/>
                </a:lnTo>
                <a:lnTo>
                  <a:pt x="14947" y="4226"/>
                </a:lnTo>
                <a:lnTo>
                  <a:pt x="14996" y="4446"/>
                </a:lnTo>
                <a:lnTo>
                  <a:pt x="15021" y="4641"/>
                </a:lnTo>
                <a:lnTo>
                  <a:pt x="15021" y="4861"/>
                </a:lnTo>
                <a:lnTo>
                  <a:pt x="15021" y="5057"/>
                </a:lnTo>
                <a:lnTo>
                  <a:pt x="14996" y="5252"/>
                </a:lnTo>
                <a:lnTo>
                  <a:pt x="14947" y="5472"/>
                </a:lnTo>
                <a:lnTo>
                  <a:pt x="14874" y="5667"/>
                </a:lnTo>
                <a:lnTo>
                  <a:pt x="14776" y="5838"/>
                </a:lnTo>
                <a:lnTo>
                  <a:pt x="14679" y="6033"/>
                </a:lnTo>
                <a:lnTo>
                  <a:pt x="14556" y="6204"/>
                </a:lnTo>
                <a:lnTo>
                  <a:pt x="14410" y="6375"/>
                </a:lnTo>
                <a:lnTo>
                  <a:pt x="13433" y="7328"/>
                </a:lnTo>
                <a:lnTo>
                  <a:pt x="13311" y="7426"/>
                </a:lnTo>
                <a:lnTo>
                  <a:pt x="13189" y="7499"/>
                </a:lnTo>
                <a:lnTo>
                  <a:pt x="13042" y="7548"/>
                </a:lnTo>
                <a:lnTo>
                  <a:pt x="12871" y="7572"/>
                </a:lnTo>
                <a:lnTo>
                  <a:pt x="12725" y="7548"/>
                </a:lnTo>
                <a:lnTo>
                  <a:pt x="12578" y="7499"/>
                </a:lnTo>
                <a:lnTo>
                  <a:pt x="12456" y="7426"/>
                </a:lnTo>
                <a:lnTo>
                  <a:pt x="12334" y="7328"/>
                </a:lnTo>
                <a:lnTo>
                  <a:pt x="10405" y="5398"/>
                </a:lnTo>
                <a:lnTo>
                  <a:pt x="10307" y="5276"/>
                </a:lnTo>
                <a:lnTo>
                  <a:pt x="10234" y="5154"/>
                </a:lnTo>
                <a:lnTo>
                  <a:pt x="10185" y="5008"/>
                </a:lnTo>
                <a:lnTo>
                  <a:pt x="10160" y="4861"/>
                </a:lnTo>
                <a:lnTo>
                  <a:pt x="10185" y="4690"/>
                </a:lnTo>
                <a:lnTo>
                  <a:pt x="10234" y="4544"/>
                </a:lnTo>
                <a:lnTo>
                  <a:pt x="10307" y="4422"/>
                </a:lnTo>
                <a:lnTo>
                  <a:pt x="10405" y="4299"/>
                </a:lnTo>
                <a:lnTo>
                  <a:pt x="11357" y="3323"/>
                </a:lnTo>
                <a:lnTo>
                  <a:pt x="11528" y="3176"/>
                </a:lnTo>
                <a:lnTo>
                  <a:pt x="11699" y="3054"/>
                </a:lnTo>
                <a:lnTo>
                  <a:pt x="11894" y="2956"/>
                </a:lnTo>
                <a:lnTo>
                  <a:pt x="12065" y="2858"/>
                </a:lnTo>
                <a:lnTo>
                  <a:pt x="12261" y="2785"/>
                </a:lnTo>
                <a:lnTo>
                  <a:pt x="12481" y="2736"/>
                </a:lnTo>
                <a:lnTo>
                  <a:pt x="12676" y="2712"/>
                </a:lnTo>
                <a:close/>
                <a:moveTo>
                  <a:pt x="8377" y="8867"/>
                </a:moveTo>
                <a:lnTo>
                  <a:pt x="8475" y="8891"/>
                </a:lnTo>
                <a:lnTo>
                  <a:pt x="8548" y="8915"/>
                </a:lnTo>
                <a:lnTo>
                  <a:pt x="8646" y="8964"/>
                </a:lnTo>
                <a:lnTo>
                  <a:pt x="8719" y="9013"/>
                </a:lnTo>
                <a:lnTo>
                  <a:pt x="8768" y="9086"/>
                </a:lnTo>
                <a:lnTo>
                  <a:pt x="8817" y="9184"/>
                </a:lnTo>
                <a:lnTo>
                  <a:pt x="8841" y="9257"/>
                </a:lnTo>
                <a:lnTo>
                  <a:pt x="8866" y="9355"/>
                </a:lnTo>
                <a:lnTo>
                  <a:pt x="8841" y="9453"/>
                </a:lnTo>
                <a:lnTo>
                  <a:pt x="8817" y="9550"/>
                </a:lnTo>
                <a:lnTo>
                  <a:pt x="8768" y="9624"/>
                </a:lnTo>
                <a:lnTo>
                  <a:pt x="8719" y="9697"/>
                </a:lnTo>
                <a:lnTo>
                  <a:pt x="6179" y="12237"/>
                </a:lnTo>
                <a:lnTo>
                  <a:pt x="6106" y="12310"/>
                </a:lnTo>
                <a:lnTo>
                  <a:pt x="6033" y="12359"/>
                </a:lnTo>
                <a:lnTo>
                  <a:pt x="5935" y="12383"/>
                </a:lnTo>
                <a:lnTo>
                  <a:pt x="5740" y="12383"/>
                </a:lnTo>
                <a:lnTo>
                  <a:pt x="5642" y="12359"/>
                </a:lnTo>
                <a:lnTo>
                  <a:pt x="5569" y="12310"/>
                </a:lnTo>
                <a:lnTo>
                  <a:pt x="5496" y="12237"/>
                </a:lnTo>
                <a:lnTo>
                  <a:pt x="5422" y="12164"/>
                </a:lnTo>
                <a:lnTo>
                  <a:pt x="5373" y="12090"/>
                </a:lnTo>
                <a:lnTo>
                  <a:pt x="5349" y="11993"/>
                </a:lnTo>
                <a:lnTo>
                  <a:pt x="5349" y="11895"/>
                </a:lnTo>
                <a:lnTo>
                  <a:pt x="5349" y="11797"/>
                </a:lnTo>
                <a:lnTo>
                  <a:pt x="5373" y="11700"/>
                </a:lnTo>
                <a:lnTo>
                  <a:pt x="5422" y="11626"/>
                </a:lnTo>
                <a:lnTo>
                  <a:pt x="5496" y="11553"/>
                </a:lnTo>
                <a:lnTo>
                  <a:pt x="8036" y="9013"/>
                </a:lnTo>
                <a:lnTo>
                  <a:pt x="8109" y="8964"/>
                </a:lnTo>
                <a:lnTo>
                  <a:pt x="8182" y="8915"/>
                </a:lnTo>
                <a:lnTo>
                  <a:pt x="8280" y="8891"/>
                </a:lnTo>
                <a:lnTo>
                  <a:pt x="8377" y="8867"/>
                </a:lnTo>
                <a:close/>
                <a:moveTo>
                  <a:pt x="14825" y="1"/>
                </a:moveTo>
                <a:lnTo>
                  <a:pt x="14288" y="25"/>
                </a:lnTo>
                <a:lnTo>
                  <a:pt x="13751" y="50"/>
                </a:lnTo>
                <a:lnTo>
                  <a:pt x="13213" y="123"/>
                </a:lnTo>
                <a:lnTo>
                  <a:pt x="12676" y="245"/>
                </a:lnTo>
                <a:lnTo>
                  <a:pt x="12163" y="367"/>
                </a:lnTo>
                <a:lnTo>
                  <a:pt x="11675" y="538"/>
                </a:lnTo>
                <a:lnTo>
                  <a:pt x="11235" y="758"/>
                </a:lnTo>
                <a:lnTo>
                  <a:pt x="11015" y="856"/>
                </a:lnTo>
                <a:lnTo>
                  <a:pt x="10844" y="1002"/>
                </a:lnTo>
                <a:lnTo>
                  <a:pt x="10649" y="1124"/>
                </a:lnTo>
                <a:lnTo>
                  <a:pt x="10502" y="1271"/>
                </a:lnTo>
                <a:lnTo>
                  <a:pt x="5544" y="6229"/>
                </a:lnTo>
                <a:lnTo>
                  <a:pt x="391" y="6229"/>
                </a:lnTo>
                <a:lnTo>
                  <a:pt x="245" y="6253"/>
                </a:lnTo>
                <a:lnTo>
                  <a:pt x="147" y="6278"/>
                </a:lnTo>
                <a:lnTo>
                  <a:pt x="49" y="6327"/>
                </a:lnTo>
                <a:lnTo>
                  <a:pt x="0" y="6400"/>
                </a:lnTo>
                <a:lnTo>
                  <a:pt x="0" y="6473"/>
                </a:lnTo>
                <a:lnTo>
                  <a:pt x="25" y="6571"/>
                </a:lnTo>
                <a:lnTo>
                  <a:pt x="74" y="6668"/>
                </a:lnTo>
                <a:lnTo>
                  <a:pt x="171" y="6791"/>
                </a:lnTo>
                <a:lnTo>
                  <a:pt x="2589" y="9184"/>
                </a:lnTo>
                <a:lnTo>
                  <a:pt x="2272" y="9502"/>
                </a:lnTo>
                <a:lnTo>
                  <a:pt x="953" y="9746"/>
                </a:lnTo>
                <a:lnTo>
                  <a:pt x="806" y="9795"/>
                </a:lnTo>
                <a:lnTo>
                  <a:pt x="684" y="9843"/>
                </a:lnTo>
                <a:lnTo>
                  <a:pt x="611" y="9941"/>
                </a:lnTo>
                <a:lnTo>
                  <a:pt x="562" y="10014"/>
                </a:lnTo>
                <a:lnTo>
                  <a:pt x="562" y="10112"/>
                </a:lnTo>
                <a:lnTo>
                  <a:pt x="586" y="10234"/>
                </a:lnTo>
                <a:lnTo>
                  <a:pt x="635" y="10332"/>
                </a:lnTo>
                <a:lnTo>
                  <a:pt x="733" y="10454"/>
                </a:lnTo>
                <a:lnTo>
                  <a:pt x="7278" y="16999"/>
                </a:lnTo>
                <a:lnTo>
                  <a:pt x="7401" y="17097"/>
                </a:lnTo>
                <a:lnTo>
                  <a:pt x="7498" y="17146"/>
                </a:lnTo>
                <a:lnTo>
                  <a:pt x="7620" y="17170"/>
                </a:lnTo>
                <a:lnTo>
                  <a:pt x="7718" y="17170"/>
                </a:lnTo>
                <a:lnTo>
                  <a:pt x="7791" y="17122"/>
                </a:lnTo>
                <a:lnTo>
                  <a:pt x="7889" y="17048"/>
                </a:lnTo>
                <a:lnTo>
                  <a:pt x="7938" y="16926"/>
                </a:lnTo>
                <a:lnTo>
                  <a:pt x="7987" y="16780"/>
                </a:lnTo>
                <a:lnTo>
                  <a:pt x="8231" y="15461"/>
                </a:lnTo>
                <a:lnTo>
                  <a:pt x="8548" y="15143"/>
                </a:lnTo>
                <a:lnTo>
                  <a:pt x="10942" y="17561"/>
                </a:lnTo>
                <a:lnTo>
                  <a:pt x="11064" y="17659"/>
                </a:lnTo>
                <a:lnTo>
                  <a:pt x="11162" y="17708"/>
                </a:lnTo>
                <a:lnTo>
                  <a:pt x="11259" y="17732"/>
                </a:lnTo>
                <a:lnTo>
                  <a:pt x="11333" y="17732"/>
                </a:lnTo>
                <a:lnTo>
                  <a:pt x="11406" y="17683"/>
                </a:lnTo>
                <a:lnTo>
                  <a:pt x="11455" y="17586"/>
                </a:lnTo>
                <a:lnTo>
                  <a:pt x="11479" y="17488"/>
                </a:lnTo>
                <a:lnTo>
                  <a:pt x="11504" y="17341"/>
                </a:lnTo>
                <a:lnTo>
                  <a:pt x="11504" y="12188"/>
                </a:lnTo>
                <a:lnTo>
                  <a:pt x="16461" y="7230"/>
                </a:lnTo>
                <a:lnTo>
                  <a:pt x="16608" y="7084"/>
                </a:lnTo>
                <a:lnTo>
                  <a:pt x="16730" y="6888"/>
                </a:lnTo>
                <a:lnTo>
                  <a:pt x="16877" y="6693"/>
                </a:lnTo>
                <a:lnTo>
                  <a:pt x="16974" y="6498"/>
                </a:lnTo>
                <a:lnTo>
                  <a:pt x="17194" y="6058"/>
                </a:lnTo>
                <a:lnTo>
                  <a:pt x="17365" y="5569"/>
                </a:lnTo>
                <a:lnTo>
                  <a:pt x="17487" y="5057"/>
                </a:lnTo>
                <a:lnTo>
                  <a:pt x="17609" y="4519"/>
                </a:lnTo>
                <a:lnTo>
                  <a:pt x="17683" y="3982"/>
                </a:lnTo>
                <a:lnTo>
                  <a:pt x="17707" y="3445"/>
                </a:lnTo>
                <a:lnTo>
                  <a:pt x="17731" y="2907"/>
                </a:lnTo>
                <a:lnTo>
                  <a:pt x="17731" y="2419"/>
                </a:lnTo>
                <a:lnTo>
                  <a:pt x="17707" y="1955"/>
                </a:lnTo>
                <a:lnTo>
                  <a:pt x="17658" y="1515"/>
                </a:lnTo>
                <a:lnTo>
                  <a:pt x="17585" y="1149"/>
                </a:lnTo>
                <a:lnTo>
                  <a:pt x="17512" y="831"/>
                </a:lnTo>
                <a:lnTo>
                  <a:pt x="17414" y="587"/>
                </a:lnTo>
                <a:lnTo>
                  <a:pt x="17341" y="489"/>
                </a:lnTo>
                <a:lnTo>
                  <a:pt x="17292" y="441"/>
                </a:lnTo>
                <a:lnTo>
                  <a:pt x="17243" y="392"/>
                </a:lnTo>
                <a:lnTo>
                  <a:pt x="17145" y="318"/>
                </a:lnTo>
                <a:lnTo>
                  <a:pt x="16901" y="221"/>
                </a:lnTo>
                <a:lnTo>
                  <a:pt x="16584" y="148"/>
                </a:lnTo>
                <a:lnTo>
                  <a:pt x="16217" y="74"/>
                </a:lnTo>
                <a:lnTo>
                  <a:pt x="15778" y="25"/>
                </a:lnTo>
                <a:lnTo>
                  <a:pt x="1531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7" name="CustomShape 6"/>
          <p:cNvSpPr/>
          <p:nvPr/>
        </p:nvSpPr>
        <p:spPr>
          <a:xfrm>
            <a:off x="7918920" y="1064880"/>
            <a:ext cx="147960" cy="147960"/>
          </a:xfrm>
          <a:custGeom>
            <a:avLst/>
            <a:gdLst/>
            <a:ahLst/>
            <a:cxnLst/>
            <a:rect l="l" t="t" r="r" b="b"/>
            <a:pathLst>
              <a:path w="2932" h="2932">
                <a:moveTo>
                  <a:pt x="2028" y="1"/>
                </a:moveTo>
                <a:lnTo>
                  <a:pt x="1857" y="25"/>
                </a:lnTo>
                <a:lnTo>
                  <a:pt x="1686" y="74"/>
                </a:lnTo>
                <a:lnTo>
                  <a:pt x="1515" y="147"/>
                </a:lnTo>
                <a:lnTo>
                  <a:pt x="1369" y="269"/>
                </a:lnTo>
                <a:lnTo>
                  <a:pt x="1222" y="489"/>
                </a:lnTo>
                <a:lnTo>
                  <a:pt x="1002" y="831"/>
                </a:lnTo>
                <a:lnTo>
                  <a:pt x="563" y="1735"/>
                </a:lnTo>
                <a:lnTo>
                  <a:pt x="172" y="2565"/>
                </a:lnTo>
                <a:lnTo>
                  <a:pt x="1" y="2932"/>
                </a:lnTo>
                <a:lnTo>
                  <a:pt x="1" y="2932"/>
                </a:lnTo>
                <a:lnTo>
                  <a:pt x="367" y="2761"/>
                </a:lnTo>
                <a:lnTo>
                  <a:pt x="1198" y="2370"/>
                </a:lnTo>
                <a:lnTo>
                  <a:pt x="2101" y="1930"/>
                </a:lnTo>
                <a:lnTo>
                  <a:pt x="2443" y="1710"/>
                </a:lnTo>
                <a:lnTo>
                  <a:pt x="2663" y="1564"/>
                </a:lnTo>
                <a:lnTo>
                  <a:pt x="2785" y="1417"/>
                </a:lnTo>
                <a:lnTo>
                  <a:pt x="2858" y="1246"/>
                </a:lnTo>
                <a:lnTo>
                  <a:pt x="2907" y="1075"/>
                </a:lnTo>
                <a:lnTo>
                  <a:pt x="2932" y="904"/>
                </a:lnTo>
                <a:lnTo>
                  <a:pt x="2907" y="733"/>
                </a:lnTo>
                <a:lnTo>
                  <a:pt x="2858" y="562"/>
                </a:lnTo>
                <a:lnTo>
                  <a:pt x="2785" y="416"/>
                </a:lnTo>
                <a:lnTo>
                  <a:pt x="2663" y="269"/>
                </a:lnTo>
                <a:lnTo>
                  <a:pt x="2517" y="147"/>
                </a:lnTo>
                <a:lnTo>
                  <a:pt x="2370" y="74"/>
                </a:lnTo>
                <a:lnTo>
                  <a:pt x="2199" y="25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8" name="CustomShape 7"/>
          <p:cNvSpPr/>
          <p:nvPr/>
        </p:nvSpPr>
        <p:spPr>
          <a:xfrm>
            <a:off x="8033760" y="115128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1" h="1881">
                <a:moveTo>
                  <a:pt x="1124" y="0"/>
                </a:moveTo>
                <a:lnTo>
                  <a:pt x="977" y="25"/>
                </a:lnTo>
                <a:lnTo>
                  <a:pt x="831" y="74"/>
                </a:lnTo>
                <a:lnTo>
                  <a:pt x="709" y="147"/>
                </a:lnTo>
                <a:lnTo>
                  <a:pt x="586" y="245"/>
                </a:lnTo>
                <a:lnTo>
                  <a:pt x="464" y="391"/>
                </a:lnTo>
                <a:lnTo>
                  <a:pt x="367" y="611"/>
                </a:lnTo>
                <a:lnTo>
                  <a:pt x="269" y="880"/>
                </a:lnTo>
                <a:lnTo>
                  <a:pt x="171" y="1173"/>
                </a:lnTo>
                <a:lnTo>
                  <a:pt x="49" y="1686"/>
                </a:lnTo>
                <a:lnTo>
                  <a:pt x="0" y="1881"/>
                </a:lnTo>
                <a:lnTo>
                  <a:pt x="0" y="1881"/>
                </a:lnTo>
                <a:lnTo>
                  <a:pt x="220" y="1857"/>
                </a:lnTo>
                <a:lnTo>
                  <a:pt x="733" y="1710"/>
                </a:lnTo>
                <a:lnTo>
                  <a:pt x="1002" y="1637"/>
                </a:lnTo>
                <a:lnTo>
                  <a:pt x="1270" y="1539"/>
                </a:lnTo>
                <a:lnTo>
                  <a:pt x="1515" y="1417"/>
                </a:lnTo>
                <a:lnTo>
                  <a:pt x="1661" y="1319"/>
                </a:lnTo>
                <a:lnTo>
                  <a:pt x="1759" y="1197"/>
                </a:lnTo>
                <a:lnTo>
                  <a:pt x="1832" y="1051"/>
                </a:lnTo>
                <a:lnTo>
                  <a:pt x="1881" y="928"/>
                </a:lnTo>
                <a:lnTo>
                  <a:pt x="1881" y="782"/>
                </a:lnTo>
                <a:lnTo>
                  <a:pt x="1881" y="635"/>
                </a:lnTo>
                <a:lnTo>
                  <a:pt x="1832" y="489"/>
                </a:lnTo>
                <a:lnTo>
                  <a:pt x="1759" y="367"/>
                </a:lnTo>
                <a:lnTo>
                  <a:pt x="1661" y="245"/>
                </a:lnTo>
                <a:lnTo>
                  <a:pt x="1539" y="147"/>
                </a:lnTo>
                <a:lnTo>
                  <a:pt x="1417" y="74"/>
                </a:lnTo>
                <a:lnTo>
                  <a:pt x="1270" y="25"/>
                </a:lnTo>
                <a:lnTo>
                  <a:pt x="11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9" name="CustomShape 8"/>
          <p:cNvSpPr/>
          <p:nvPr/>
        </p:nvSpPr>
        <p:spPr>
          <a:xfrm>
            <a:off x="7885800" y="100332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2" h="1882">
                <a:moveTo>
                  <a:pt x="953" y="1"/>
                </a:moveTo>
                <a:lnTo>
                  <a:pt x="831" y="49"/>
                </a:lnTo>
                <a:lnTo>
                  <a:pt x="684" y="123"/>
                </a:lnTo>
                <a:lnTo>
                  <a:pt x="562" y="220"/>
                </a:lnTo>
                <a:lnTo>
                  <a:pt x="465" y="367"/>
                </a:lnTo>
                <a:lnTo>
                  <a:pt x="342" y="611"/>
                </a:lnTo>
                <a:lnTo>
                  <a:pt x="245" y="880"/>
                </a:lnTo>
                <a:lnTo>
                  <a:pt x="171" y="1148"/>
                </a:lnTo>
                <a:lnTo>
                  <a:pt x="25" y="1661"/>
                </a:lnTo>
                <a:lnTo>
                  <a:pt x="1" y="1881"/>
                </a:lnTo>
                <a:lnTo>
                  <a:pt x="196" y="1832"/>
                </a:lnTo>
                <a:lnTo>
                  <a:pt x="709" y="1710"/>
                </a:lnTo>
                <a:lnTo>
                  <a:pt x="1002" y="1613"/>
                </a:lnTo>
                <a:lnTo>
                  <a:pt x="1271" y="1515"/>
                </a:lnTo>
                <a:lnTo>
                  <a:pt x="1490" y="1417"/>
                </a:lnTo>
                <a:lnTo>
                  <a:pt x="1637" y="1295"/>
                </a:lnTo>
                <a:lnTo>
                  <a:pt x="1735" y="1173"/>
                </a:lnTo>
                <a:lnTo>
                  <a:pt x="1808" y="1051"/>
                </a:lnTo>
                <a:lnTo>
                  <a:pt x="1857" y="904"/>
                </a:lnTo>
                <a:lnTo>
                  <a:pt x="1881" y="758"/>
                </a:lnTo>
                <a:lnTo>
                  <a:pt x="1857" y="611"/>
                </a:lnTo>
                <a:lnTo>
                  <a:pt x="1808" y="465"/>
                </a:lnTo>
                <a:lnTo>
                  <a:pt x="1735" y="343"/>
                </a:lnTo>
                <a:lnTo>
                  <a:pt x="1637" y="220"/>
                </a:lnTo>
                <a:lnTo>
                  <a:pt x="1515" y="123"/>
                </a:lnTo>
                <a:lnTo>
                  <a:pt x="1393" y="49"/>
                </a:lnTo>
                <a:lnTo>
                  <a:pt x="124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CustomShape 1"/>
          <p:cNvSpPr/>
          <p:nvPr/>
        </p:nvSpPr>
        <p:spPr>
          <a:xfrm>
            <a:off x="5342400" y="700920"/>
            <a:ext cx="1789200" cy="3765960"/>
          </a:xfrm>
          <a:custGeom>
            <a:avLst/>
            <a:gdLst/>
            <a:ahLst/>
            <a:cxnLst/>
            <a:rect l="l" t="t" r="r" b="b"/>
            <a:pathLst>
              <a:path w="25999" h="54713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9360">
            <a:solidFill>
              <a:srgbClr val="43434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1" name="CustomShape 2"/>
          <p:cNvSpPr/>
          <p:nvPr/>
        </p:nvSpPr>
        <p:spPr>
          <a:xfrm>
            <a:off x="5468760" y="1244160"/>
            <a:ext cx="1526400" cy="27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1000" b="0" strike="noStrike" spc="-1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Place your screenshot here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2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E629BBC2-4A54-402A-BCB0-AC65EA35050F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32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63" name="TextShape 4"/>
          <p:cNvSpPr txBox="1"/>
          <p:nvPr/>
        </p:nvSpPr>
        <p:spPr>
          <a:xfrm>
            <a:off x="1353240" y="384480"/>
            <a:ext cx="2520720" cy="4385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iPhone </a:t>
            </a:r>
            <a:r>
              <a:rPr lang="en-US" sz="36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project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Show and explain your web, app or software projects using these gadget templates.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4" name="CustomShape 5"/>
          <p:cNvSpPr/>
          <p:nvPr/>
        </p:nvSpPr>
        <p:spPr>
          <a:xfrm>
            <a:off x="7864560" y="371160"/>
            <a:ext cx="896040" cy="896040"/>
          </a:xfrm>
          <a:custGeom>
            <a:avLst/>
            <a:gdLst/>
            <a:ahLst/>
            <a:cxnLst/>
            <a:rect l="l" t="t" r="r" b="b"/>
            <a:pathLst>
              <a:path w="17732" h="17733">
                <a:moveTo>
                  <a:pt x="13091" y="2712"/>
                </a:moveTo>
                <a:lnTo>
                  <a:pt x="13286" y="2736"/>
                </a:lnTo>
                <a:lnTo>
                  <a:pt x="13506" y="2785"/>
                </a:lnTo>
                <a:lnTo>
                  <a:pt x="13702" y="2858"/>
                </a:lnTo>
                <a:lnTo>
                  <a:pt x="13873" y="2956"/>
                </a:lnTo>
                <a:lnTo>
                  <a:pt x="14068" y="3054"/>
                </a:lnTo>
                <a:lnTo>
                  <a:pt x="14239" y="3176"/>
                </a:lnTo>
                <a:lnTo>
                  <a:pt x="14410" y="3323"/>
                </a:lnTo>
                <a:lnTo>
                  <a:pt x="14556" y="3493"/>
                </a:lnTo>
                <a:lnTo>
                  <a:pt x="14679" y="3664"/>
                </a:lnTo>
                <a:lnTo>
                  <a:pt x="14776" y="3860"/>
                </a:lnTo>
                <a:lnTo>
                  <a:pt x="14874" y="4031"/>
                </a:lnTo>
                <a:lnTo>
                  <a:pt x="14947" y="4226"/>
                </a:lnTo>
                <a:lnTo>
                  <a:pt x="14996" y="4446"/>
                </a:lnTo>
                <a:lnTo>
                  <a:pt x="15021" y="4641"/>
                </a:lnTo>
                <a:lnTo>
                  <a:pt x="15021" y="4861"/>
                </a:lnTo>
                <a:lnTo>
                  <a:pt x="15021" y="5057"/>
                </a:lnTo>
                <a:lnTo>
                  <a:pt x="14996" y="5252"/>
                </a:lnTo>
                <a:lnTo>
                  <a:pt x="14947" y="5472"/>
                </a:lnTo>
                <a:lnTo>
                  <a:pt x="14874" y="5667"/>
                </a:lnTo>
                <a:lnTo>
                  <a:pt x="14776" y="5838"/>
                </a:lnTo>
                <a:lnTo>
                  <a:pt x="14679" y="6033"/>
                </a:lnTo>
                <a:lnTo>
                  <a:pt x="14556" y="6204"/>
                </a:lnTo>
                <a:lnTo>
                  <a:pt x="14410" y="6375"/>
                </a:lnTo>
                <a:lnTo>
                  <a:pt x="13433" y="7328"/>
                </a:lnTo>
                <a:lnTo>
                  <a:pt x="13311" y="7426"/>
                </a:lnTo>
                <a:lnTo>
                  <a:pt x="13189" y="7499"/>
                </a:lnTo>
                <a:lnTo>
                  <a:pt x="13042" y="7548"/>
                </a:lnTo>
                <a:lnTo>
                  <a:pt x="12871" y="7572"/>
                </a:lnTo>
                <a:lnTo>
                  <a:pt x="12725" y="7548"/>
                </a:lnTo>
                <a:lnTo>
                  <a:pt x="12578" y="7499"/>
                </a:lnTo>
                <a:lnTo>
                  <a:pt x="12456" y="7426"/>
                </a:lnTo>
                <a:lnTo>
                  <a:pt x="12334" y="7328"/>
                </a:lnTo>
                <a:lnTo>
                  <a:pt x="10405" y="5398"/>
                </a:lnTo>
                <a:lnTo>
                  <a:pt x="10307" y="5276"/>
                </a:lnTo>
                <a:lnTo>
                  <a:pt x="10234" y="5154"/>
                </a:lnTo>
                <a:lnTo>
                  <a:pt x="10185" y="5008"/>
                </a:lnTo>
                <a:lnTo>
                  <a:pt x="10160" y="4861"/>
                </a:lnTo>
                <a:lnTo>
                  <a:pt x="10185" y="4690"/>
                </a:lnTo>
                <a:lnTo>
                  <a:pt x="10234" y="4544"/>
                </a:lnTo>
                <a:lnTo>
                  <a:pt x="10307" y="4422"/>
                </a:lnTo>
                <a:lnTo>
                  <a:pt x="10405" y="4299"/>
                </a:lnTo>
                <a:lnTo>
                  <a:pt x="11357" y="3323"/>
                </a:lnTo>
                <a:lnTo>
                  <a:pt x="11528" y="3176"/>
                </a:lnTo>
                <a:lnTo>
                  <a:pt x="11699" y="3054"/>
                </a:lnTo>
                <a:lnTo>
                  <a:pt x="11894" y="2956"/>
                </a:lnTo>
                <a:lnTo>
                  <a:pt x="12065" y="2858"/>
                </a:lnTo>
                <a:lnTo>
                  <a:pt x="12261" y="2785"/>
                </a:lnTo>
                <a:lnTo>
                  <a:pt x="12481" y="2736"/>
                </a:lnTo>
                <a:lnTo>
                  <a:pt x="12676" y="2712"/>
                </a:lnTo>
                <a:close/>
                <a:moveTo>
                  <a:pt x="8377" y="8867"/>
                </a:moveTo>
                <a:lnTo>
                  <a:pt x="8475" y="8891"/>
                </a:lnTo>
                <a:lnTo>
                  <a:pt x="8548" y="8915"/>
                </a:lnTo>
                <a:lnTo>
                  <a:pt x="8646" y="8964"/>
                </a:lnTo>
                <a:lnTo>
                  <a:pt x="8719" y="9013"/>
                </a:lnTo>
                <a:lnTo>
                  <a:pt x="8768" y="9086"/>
                </a:lnTo>
                <a:lnTo>
                  <a:pt x="8817" y="9184"/>
                </a:lnTo>
                <a:lnTo>
                  <a:pt x="8841" y="9257"/>
                </a:lnTo>
                <a:lnTo>
                  <a:pt x="8866" y="9355"/>
                </a:lnTo>
                <a:lnTo>
                  <a:pt x="8841" y="9453"/>
                </a:lnTo>
                <a:lnTo>
                  <a:pt x="8817" y="9550"/>
                </a:lnTo>
                <a:lnTo>
                  <a:pt x="8768" y="9624"/>
                </a:lnTo>
                <a:lnTo>
                  <a:pt x="8719" y="9697"/>
                </a:lnTo>
                <a:lnTo>
                  <a:pt x="6179" y="12237"/>
                </a:lnTo>
                <a:lnTo>
                  <a:pt x="6106" y="12310"/>
                </a:lnTo>
                <a:lnTo>
                  <a:pt x="6033" y="12359"/>
                </a:lnTo>
                <a:lnTo>
                  <a:pt x="5935" y="12383"/>
                </a:lnTo>
                <a:lnTo>
                  <a:pt x="5740" y="12383"/>
                </a:lnTo>
                <a:lnTo>
                  <a:pt x="5642" y="12359"/>
                </a:lnTo>
                <a:lnTo>
                  <a:pt x="5569" y="12310"/>
                </a:lnTo>
                <a:lnTo>
                  <a:pt x="5496" y="12237"/>
                </a:lnTo>
                <a:lnTo>
                  <a:pt x="5422" y="12164"/>
                </a:lnTo>
                <a:lnTo>
                  <a:pt x="5373" y="12090"/>
                </a:lnTo>
                <a:lnTo>
                  <a:pt x="5349" y="11993"/>
                </a:lnTo>
                <a:lnTo>
                  <a:pt x="5349" y="11895"/>
                </a:lnTo>
                <a:lnTo>
                  <a:pt x="5349" y="11797"/>
                </a:lnTo>
                <a:lnTo>
                  <a:pt x="5373" y="11700"/>
                </a:lnTo>
                <a:lnTo>
                  <a:pt x="5422" y="11626"/>
                </a:lnTo>
                <a:lnTo>
                  <a:pt x="5496" y="11553"/>
                </a:lnTo>
                <a:lnTo>
                  <a:pt x="8036" y="9013"/>
                </a:lnTo>
                <a:lnTo>
                  <a:pt x="8109" y="8964"/>
                </a:lnTo>
                <a:lnTo>
                  <a:pt x="8182" y="8915"/>
                </a:lnTo>
                <a:lnTo>
                  <a:pt x="8280" y="8891"/>
                </a:lnTo>
                <a:lnTo>
                  <a:pt x="8377" y="8867"/>
                </a:lnTo>
                <a:close/>
                <a:moveTo>
                  <a:pt x="14825" y="1"/>
                </a:moveTo>
                <a:lnTo>
                  <a:pt x="14288" y="25"/>
                </a:lnTo>
                <a:lnTo>
                  <a:pt x="13751" y="50"/>
                </a:lnTo>
                <a:lnTo>
                  <a:pt x="13213" y="123"/>
                </a:lnTo>
                <a:lnTo>
                  <a:pt x="12676" y="245"/>
                </a:lnTo>
                <a:lnTo>
                  <a:pt x="12163" y="367"/>
                </a:lnTo>
                <a:lnTo>
                  <a:pt x="11675" y="538"/>
                </a:lnTo>
                <a:lnTo>
                  <a:pt x="11235" y="758"/>
                </a:lnTo>
                <a:lnTo>
                  <a:pt x="11015" y="856"/>
                </a:lnTo>
                <a:lnTo>
                  <a:pt x="10844" y="1002"/>
                </a:lnTo>
                <a:lnTo>
                  <a:pt x="10649" y="1124"/>
                </a:lnTo>
                <a:lnTo>
                  <a:pt x="10502" y="1271"/>
                </a:lnTo>
                <a:lnTo>
                  <a:pt x="5544" y="6229"/>
                </a:lnTo>
                <a:lnTo>
                  <a:pt x="391" y="6229"/>
                </a:lnTo>
                <a:lnTo>
                  <a:pt x="245" y="6253"/>
                </a:lnTo>
                <a:lnTo>
                  <a:pt x="147" y="6278"/>
                </a:lnTo>
                <a:lnTo>
                  <a:pt x="49" y="6327"/>
                </a:lnTo>
                <a:lnTo>
                  <a:pt x="0" y="6400"/>
                </a:lnTo>
                <a:lnTo>
                  <a:pt x="0" y="6473"/>
                </a:lnTo>
                <a:lnTo>
                  <a:pt x="25" y="6571"/>
                </a:lnTo>
                <a:lnTo>
                  <a:pt x="74" y="6668"/>
                </a:lnTo>
                <a:lnTo>
                  <a:pt x="171" y="6791"/>
                </a:lnTo>
                <a:lnTo>
                  <a:pt x="2589" y="9184"/>
                </a:lnTo>
                <a:lnTo>
                  <a:pt x="2272" y="9502"/>
                </a:lnTo>
                <a:lnTo>
                  <a:pt x="953" y="9746"/>
                </a:lnTo>
                <a:lnTo>
                  <a:pt x="806" y="9795"/>
                </a:lnTo>
                <a:lnTo>
                  <a:pt x="684" y="9843"/>
                </a:lnTo>
                <a:lnTo>
                  <a:pt x="611" y="9941"/>
                </a:lnTo>
                <a:lnTo>
                  <a:pt x="562" y="10014"/>
                </a:lnTo>
                <a:lnTo>
                  <a:pt x="562" y="10112"/>
                </a:lnTo>
                <a:lnTo>
                  <a:pt x="586" y="10234"/>
                </a:lnTo>
                <a:lnTo>
                  <a:pt x="635" y="10332"/>
                </a:lnTo>
                <a:lnTo>
                  <a:pt x="733" y="10454"/>
                </a:lnTo>
                <a:lnTo>
                  <a:pt x="7278" y="16999"/>
                </a:lnTo>
                <a:lnTo>
                  <a:pt x="7401" y="17097"/>
                </a:lnTo>
                <a:lnTo>
                  <a:pt x="7498" y="17146"/>
                </a:lnTo>
                <a:lnTo>
                  <a:pt x="7620" y="17170"/>
                </a:lnTo>
                <a:lnTo>
                  <a:pt x="7718" y="17170"/>
                </a:lnTo>
                <a:lnTo>
                  <a:pt x="7791" y="17122"/>
                </a:lnTo>
                <a:lnTo>
                  <a:pt x="7889" y="17048"/>
                </a:lnTo>
                <a:lnTo>
                  <a:pt x="7938" y="16926"/>
                </a:lnTo>
                <a:lnTo>
                  <a:pt x="7987" y="16780"/>
                </a:lnTo>
                <a:lnTo>
                  <a:pt x="8231" y="15461"/>
                </a:lnTo>
                <a:lnTo>
                  <a:pt x="8548" y="15143"/>
                </a:lnTo>
                <a:lnTo>
                  <a:pt x="10942" y="17561"/>
                </a:lnTo>
                <a:lnTo>
                  <a:pt x="11064" y="17659"/>
                </a:lnTo>
                <a:lnTo>
                  <a:pt x="11162" y="17708"/>
                </a:lnTo>
                <a:lnTo>
                  <a:pt x="11259" y="17732"/>
                </a:lnTo>
                <a:lnTo>
                  <a:pt x="11333" y="17732"/>
                </a:lnTo>
                <a:lnTo>
                  <a:pt x="11406" y="17683"/>
                </a:lnTo>
                <a:lnTo>
                  <a:pt x="11455" y="17586"/>
                </a:lnTo>
                <a:lnTo>
                  <a:pt x="11479" y="17488"/>
                </a:lnTo>
                <a:lnTo>
                  <a:pt x="11504" y="17341"/>
                </a:lnTo>
                <a:lnTo>
                  <a:pt x="11504" y="12188"/>
                </a:lnTo>
                <a:lnTo>
                  <a:pt x="16461" y="7230"/>
                </a:lnTo>
                <a:lnTo>
                  <a:pt x="16608" y="7084"/>
                </a:lnTo>
                <a:lnTo>
                  <a:pt x="16730" y="6888"/>
                </a:lnTo>
                <a:lnTo>
                  <a:pt x="16877" y="6693"/>
                </a:lnTo>
                <a:lnTo>
                  <a:pt x="16974" y="6498"/>
                </a:lnTo>
                <a:lnTo>
                  <a:pt x="17194" y="6058"/>
                </a:lnTo>
                <a:lnTo>
                  <a:pt x="17365" y="5569"/>
                </a:lnTo>
                <a:lnTo>
                  <a:pt x="17487" y="5057"/>
                </a:lnTo>
                <a:lnTo>
                  <a:pt x="17609" y="4519"/>
                </a:lnTo>
                <a:lnTo>
                  <a:pt x="17683" y="3982"/>
                </a:lnTo>
                <a:lnTo>
                  <a:pt x="17707" y="3445"/>
                </a:lnTo>
                <a:lnTo>
                  <a:pt x="17731" y="2907"/>
                </a:lnTo>
                <a:lnTo>
                  <a:pt x="17731" y="2419"/>
                </a:lnTo>
                <a:lnTo>
                  <a:pt x="17707" y="1955"/>
                </a:lnTo>
                <a:lnTo>
                  <a:pt x="17658" y="1515"/>
                </a:lnTo>
                <a:lnTo>
                  <a:pt x="17585" y="1149"/>
                </a:lnTo>
                <a:lnTo>
                  <a:pt x="17512" y="831"/>
                </a:lnTo>
                <a:lnTo>
                  <a:pt x="17414" y="587"/>
                </a:lnTo>
                <a:lnTo>
                  <a:pt x="17341" y="489"/>
                </a:lnTo>
                <a:lnTo>
                  <a:pt x="17292" y="441"/>
                </a:lnTo>
                <a:lnTo>
                  <a:pt x="17243" y="392"/>
                </a:lnTo>
                <a:lnTo>
                  <a:pt x="17145" y="318"/>
                </a:lnTo>
                <a:lnTo>
                  <a:pt x="16901" y="221"/>
                </a:lnTo>
                <a:lnTo>
                  <a:pt x="16584" y="148"/>
                </a:lnTo>
                <a:lnTo>
                  <a:pt x="16217" y="74"/>
                </a:lnTo>
                <a:lnTo>
                  <a:pt x="15778" y="25"/>
                </a:lnTo>
                <a:lnTo>
                  <a:pt x="1531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5" name="CustomShape 6"/>
          <p:cNvSpPr/>
          <p:nvPr/>
        </p:nvSpPr>
        <p:spPr>
          <a:xfrm>
            <a:off x="7918920" y="1064880"/>
            <a:ext cx="147960" cy="147960"/>
          </a:xfrm>
          <a:custGeom>
            <a:avLst/>
            <a:gdLst/>
            <a:ahLst/>
            <a:cxnLst/>
            <a:rect l="l" t="t" r="r" b="b"/>
            <a:pathLst>
              <a:path w="2932" h="2932">
                <a:moveTo>
                  <a:pt x="2028" y="1"/>
                </a:moveTo>
                <a:lnTo>
                  <a:pt x="1857" y="25"/>
                </a:lnTo>
                <a:lnTo>
                  <a:pt x="1686" y="74"/>
                </a:lnTo>
                <a:lnTo>
                  <a:pt x="1515" y="147"/>
                </a:lnTo>
                <a:lnTo>
                  <a:pt x="1369" y="269"/>
                </a:lnTo>
                <a:lnTo>
                  <a:pt x="1222" y="489"/>
                </a:lnTo>
                <a:lnTo>
                  <a:pt x="1002" y="831"/>
                </a:lnTo>
                <a:lnTo>
                  <a:pt x="563" y="1735"/>
                </a:lnTo>
                <a:lnTo>
                  <a:pt x="172" y="2565"/>
                </a:lnTo>
                <a:lnTo>
                  <a:pt x="1" y="2932"/>
                </a:lnTo>
                <a:lnTo>
                  <a:pt x="1" y="2932"/>
                </a:lnTo>
                <a:lnTo>
                  <a:pt x="367" y="2761"/>
                </a:lnTo>
                <a:lnTo>
                  <a:pt x="1198" y="2370"/>
                </a:lnTo>
                <a:lnTo>
                  <a:pt x="2101" y="1930"/>
                </a:lnTo>
                <a:lnTo>
                  <a:pt x="2443" y="1710"/>
                </a:lnTo>
                <a:lnTo>
                  <a:pt x="2663" y="1564"/>
                </a:lnTo>
                <a:lnTo>
                  <a:pt x="2785" y="1417"/>
                </a:lnTo>
                <a:lnTo>
                  <a:pt x="2858" y="1246"/>
                </a:lnTo>
                <a:lnTo>
                  <a:pt x="2907" y="1075"/>
                </a:lnTo>
                <a:lnTo>
                  <a:pt x="2932" y="904"/>
                </a:lnTo>
                <a:lnTo>
                  <a:pt x="2907" y="733"/>
                </a:lnTo>
                <a:lnTo>
                  <a:pt x="2858" y="562"/>
                </a:lnTo>
                <a:lnTo>
                  <a:pt x="2785" y="416"/>
                </a:lnTo>
                <a:lnTo>
                  <a:pt x="2663" y="269"/>
                </a:lnTo>
                <a:lnTo>
                  <a:pt x="2517" y="147"/>
                </a:lnTo>
                <a:lnTo>
                  <a:pt x="2370" y="74"/>
                </a:lnTo>
                <a:lnTo>
                  <a:pt x="2199" y="25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6" name="CustomShape 7"/>
          <p:cNvSpPr/>
          <p:nvPr/>
        </p:nvSpPr>
        <p:spPr>
          <a:xfrm>
            <a:off x="8033760" y="115128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1" h="1881">
                <a:moveTo>
                  <a:pt x="1124" y="0"/>
                </a:moveTo>
                <a:lnTo>
                  <a:pt x="977" y="25"/>
                </a:lnTo>
                <a:lnTo>
                  <a:pt x="831" y="74"/>
                </a:lnTo>
                <a:lnTo>
                  <a:pt x="709" y="147"/>
                </a:lnTo>
                <a:lnTo>
                  <a:pt x="586" y="245"/>
                </a:lnTo>
                <a:lnTo>
                  <a:pt x="464" y="391"/>
                </a:lnTo>
                <a:lnTo>
                  <a:pt x="367" y="611"/>
                </a:lnTo>
                <a:lnTo>
                  <a:pt x="269" y="880"/>
                </a:lnTo>
                <a:lnTo>
                  <a:pt x="171" y="1173"/>
                </a:lnTo>
                <a:lnTo>
                  <a:pt x="49" y="1686"/>
                </a:lnTo>
                <a:lnTo>
                  <a:pt x="0" y="1881"/>
                </a:lnTo>
                <a:lnTo>
                  <a:pt x="0" y="1881"/>
                </a:lnTo>
                <a:lnTo>
                  <a:pt x="220" y="1857"/>
                </a:lnTo>
                <a:lnTo>
                  <a:pt x="733" y="1710"/>
                </a:lnTo>
                <a:lnTo>
                  <a:pt x="1002" y="1637"/>
                </a:lnTo>
                <a:lnTo>
                  <a:pt x="1270" y="1539"/>
                </a:lnTo>
                <a:lnTo>
                  <a:pt x="1515" y="1417"/>
                </a:lnTo>
                <a:lnTo>
                  <a:pt x="1661" y="1319"/>
                </a:lnTo>
                <a:lnTo>
                  <a:pt x="1759" y="1197"/>
                </a:lnTo>
                <a:lnTo>
                  <a:pt x="1832" y="1051"/>
                </a:lnTo>
                <a:lnTo>
                  <a:pt x="1881" y="928"/>
                </a:lnTo>
                <a:lnTo>
                  <a:pt x="1881" y="782"/>
                </a:lnTo>
                <a:lnTo>
                  <a:pt x="1881" y="635"/>
                </a:lnTo>
                <a:lnTo>
                  <a:pt x="1832" y="489"/>
                </a:lnTo>
                <a:lnTo>
                  <a:pt x="1759" y="367"/>
                </a:lnTo>
                <a:lnTo>
                  <a:pt x="1661" y="245"/>
                </a:lnTo>
                <a:lnTo>
                  <a:pt x="1539" y="147"/>
                </a:lnTo>
                <a:lnTo>
                  <a:pt x="1417" y="74"/>
                </a:lnTo>
                <a:lnTo>
                  <a:pt x="1270" y="25"/>
                </a:lnTo>
                <a:lnTo>
                  <a:pt x="11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7" name="CustomShape 8"/>
          <p:cNvSpPr/>
          <p:nvPr/>
        </p:nvSpPr>
        <p:spPr>
          <a:xfrm>
            <a:off x="7885800" y="100332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2" h="1882">
                <a:moveTo>
                  <a:pt x="953" y="1"/>
                </a:moveTo>
                <a:lnTo>
                  <a:pt x="831" y="49"/>
                </a:lnTo>
                <a:lnTo>
                  <a:pt x="684" y="123"/>
                </a:lnTo>
                <a:lnTo>
                  <a:pt x="562" y="220"/>
                </a:lnTo>
                <a:lnTo>
                  <a:pt x="465" y="367"/>
                </a:lnTo>
                <a:lnTo>
                  <a:pt x="342" y="611"/>
                </a:lnTo>
                <a:lnTo>
                  <a:pt x="245" y="880"/>
                </a:lnTo>
                <a:lnTo>
                  <a:pt x="171" y="1148"/>
                </a:lnTo>
                <a:lnTo>
                  <a:pt x="25" y="1661"/>
                </a:lnTo>
                <a:lnTo>
                  <a:pt x="1" y="1881"/>
                </a:lnTo>
                <a:lnTo>
                  <a:pt x="196" y="1832"/>
                </a:lnTo>
                <a:lnTo>
                  <a:pt x="709" y="1710"/>
                </a:lnTo>
                <a:lnTo>
                  <a:pt x="1002" y="1613"/>
                </a:lnTo>
                <a:lnTo>
                  <a:pt x="1271" y="1515"/>
                </a:lnTo>
                <a:lnTo>
                  <a:pt x="1490" y="1417"/>
                </a:lnTo>
                <a:lnTo>
                  <a:pt x="1637" y="1295"/>
                </a:lnTo>
                <a:lnTo>
                  <a:pt x="1735" y="1173"/>
                </a:lnTo>
                <a:lnTo>
                  <a:pt x="1808" y="1051"/>
                </a:lnTo>
                <a:lnTo>
                  <a:pt x="1857" y="904"/>
                </a:lnTo>
                <a:lnTo>
                  <a:pt x="1881" y="758"/>
                </a:lnTo>
                <a:lnTo>
                  <a:pt x="1857" y="611"/>
                </a:lnTo>
                <a:lnTo>
                  <a:pt x="1808" y="465"/>
                </a:lnTo>
                <a:lnTo>
                  <a:pt x="1735" y="343"/>
                </a:lnTo>
                <a:lnTo>
                  <a:pt x="1637" y="220"/>
                </a:lnTo>
                <a:lnTo>
                  <a:pt x="1515" y="123"/>
                </a:lnTo>
                <a:lnTo>
                  <a:pt x="1393" y="49"/>
                </a:lnTo>
                <a:lnTo>
                  <a:pt x="124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CustomShape 1"/>
          <p:cNvSpPr/>
          <p:nvPr/>
        </p:nvSpPr>
        <p:spPr>
          <a:xfrm>
            <a:off x="4914720" y="715320"/>
            <a:ext cx="2624760" cy="3712320"/>
          </a:xfrm>
          <a:custGeom>
            <a:avLst/>
            <a:gdLst/>
            <a:ahLst/>
            <a:cxnLst/>
            <a:rect l="l" t="t" r="r" b="b"/>
            <a:pathLst>
              <a:path w="60958" h="8621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360">
            <a:solidFill>
              <a:srgbClr val="43434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9" name="CustomShape 2"/>
          <p:cNvSpPr/>
          <p:nvPr/>
        </p:nvSpPr>
        <p:spPr>
          <a:xfrm>
            <a:off x="5096160" y="1056960"/>
            <a:ext cx="2272680" cy="303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1000" b="0" strike="noStrike" spc="-1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Place your screenshot here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0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C8CD5FF2-BB5A-4F6C-A9A6-ADF3AD3F56D9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33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71" name="TextShape 4"/>
          <p:cNvSpPr txBox="1"/>
          <p:nvPr/>
        </p:nvSpPr>
        <p:spPr>
          <a:xfrm>
            <a:off x="1353240" y="384480"/>
            <a:ext cx="2520720" cy="4385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Tablet </a:t>
            </a:r>
            <a:r>
              <a:rPr lang="en-US" sz="36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project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Show and explain your web, app or software projects using these gadget templates.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2" name="CustomShape 5"/>
          <p:cNvSpPr/>
          <p:nvPr/>
        </p:nvSpPr>
        <p:spPr>
          <a:xfrm>
            <a:off x="7864560" y="371160"/>
            <a:ext cx="896040" cy="896040"/>
          </a:xfrm>
          <a:custGeom>
            <a:avLst/>
            <a:gdLst/>
            <a:ahLst/>
            <a:cxnLst/>
            <a:rect l="l" t="t" r="r" b="b"/>
            <a:pathLst>
              <a:path w="17732" h="17733">
                <a:moveTo>
                  <a:pt x="13091" y="2712"/>
                </a:moveTo>
                <a:lnTo>
                  <a:pt x="13286" y="2736"/>
                </a:lnTo>
                <a:lnTo>
                  <a:pt x="13506" y="2785"/>
                </a:lnTo>
                <a:lnTo>
                  <a:pt x="13702" y="2858"/>
                </a:lnTo>
                <a:lnTo>
                  <a:pt x="13873" y="2956"/>
                </a:lnTo>
                <a:lnTo>
                  <a:pt x="14068" y="3054"/>
                </a:lnTo>
                <a:lnTo>
                  <a:pt x="14239" y="3176"/>
                </a:lnTo>
                <a:lnTo>
                  <a:pt x="14410" y="3323"/>
                </a:lnTo>
                <a:lnTo>
                  <a:pt x="14556" y="3493"/>
                </a:lnTo>
                <a:lnTo>
                  <a:pt x="14679" y="3664"/>
                </a:lnTo>
                <a:lnTo>
                  <a:pt x="14776" y="3860"/>
                </a:lnTo>
                <a:lnTo>
                  <a:pt x="14874" y="4031"/>
                </a:lnTo>
                <a:lnTo>
                  <a:pt x="14947" y="4226"/>
                </a:lnTo>
                <a:lnTo>
                  <a:pt x="14996" y="4446"/>
                </a:lnTo>
                <a:lnTo>
                  <a:pt x="15021" y="4641"/>
                </a:lnTo>
                <a:lnTo>
                  <a:pt x="15021" y="4861"/>
                </a:lnTo>
                <a:lnTo>
                  <a:pt x="15021" y="5057"/>
                </a:lnTo>
                <a:lnTo>
                  <a:pt x="14996" y="5252"/>
                </a:lnTo>
                <a:lnTo>
                  <a:pt x="14947" y="5472"/>
                </a:lnTo>
                <a:lnTo>
                  <a:pt x="14874" y="5667"/>
                </a:lnTo>
                <a:lnTo>
                  <a:pt x="14776" y="5838"/>
                </a:lnTo>
                <a:lnTo>
                  <a:pt x="14679" y="6033"/>
                </a:lnTo>
                <a:lnTo>
                  <a:pt x="14556" y="6204"/>
                </a:lnTo>
                <a:lnTo>
                  <a:pt x="14410" y="6375"/>
                </a:lnTo>
                <a:lnTo>
                  <a:pt x="13433" y="7328"/>
                </a:lnTo>
                <a:lnTo>
                  <a:pt x="13311" y="7426"/>
                </a:lnTo>
                <a:lnTo>
                  <a:pt x="13189" y="7499"/>
                </a:lnTo>
                <a:lnTo>
                  <a:pt x="13042" y="7548"/>
                </a:lnTo>
                <a:lnTo>
                  <a:pt x="12871" y="7572"/>
                </a:lnTo>
                <a:lnTo>
                  <a:pt x="12725" y="7548"/>
                </a:lnTo>
                <a:lnTo>
                  <a:pt x="12578" y="7499"/>
                </a:lnTo>
                <a:lnTo>
                  <a:pt x="12456" y="7426"/>
                </a:lnTo>
                <a:lnTo>
                  <a:pt x="12334" y="7328"/>
                </a:lnTo>
                <a:lnTo>
                  <a:pt x="10405" y="5398"/>
                </a:lnTo>
                <a:lnTo>
                  <a:pt x="10307" y="5276"/>
                </a:lnTo>
                <a:lnTo>
                  <a:pt x="10234" y="5154"/>
                </a:lnTo>
                <a:lnTo>
                  <a:pt x="10185" y="5008"/>
                </a:lnTo>
                <a:lnTo>
                  <a:pt x="10160" y="4861"/>
                </a:lnTo>
                <a:lnTo>
                  <a:pt x="10185" y="4690"/>
                </a:lnTo>
                <a:lnTo>
                  <a:pt x="10234" y="4544"/>
                </a:lnTo>
                <a:lnTo>
                  <a:pt x="10307" y="4422"/>
                </a:lnTo>
                <a:lnTo>
                  <a:pt x="10405" y="4299"/>
                </a:lnTo>
                <a:lnTo>
                  <a:pt x="11357" y="3323"/>
                </a:lnTo>
                <a:lnTo>
                  <a:pt x="11528" y="3176"/>
                </a:lnTo>
                <a:lnTo>
                  <a:pt x="11699" y="3054"/>
                </a:lnTo>
                <a:lnTo>
                  <a:pt x="11894" y="2956"/>
                </a:lnTo>
                <a:lnTo>
                  <a:pt x="12065" y="2858"/>
                </a:lnTo>
                <a:lnTo>
                  <a:pt x="12261" y="2785"/>
                </a:lnTo>
                <a:lnTo>
                  <a:pt x="12481" y="2736"/>
                </a:lnTo>
                <a:lnTo>
                  <a:pt x="12676" y="2712"/>
                </a:lnTo>
                <a:close/>
                <a:moveTo>
                  <a:pt x="8377" y="8867"/>
                </a:moveTo>
                <a:lnTo>
                  <a:pt x="8475" y="8891"/>
                </a:lnTo>
                <a:lnTo>
                  <a:pt x="8548" y="8915"/>
                </a:lnTo>
                <a:lnTo>
                  <a:pt x="8646" y="8964"/>
                </a:lnTo>
                <a:lnTo>
                  <a:pt x="8719" y="9013"/>
                </a:lnTo>
                <a:lnTo>
                  <a:pt x="8768" y="9086"/>
                </a:lnTo>
                <a:lnTo>
                  <a:pt x="8817" y="9184"/>
                </a:lnTo>
                <a:lnTo>
                  <a:pt x="8841" y="9257"/>
                </a:lnTo>
                <a:lnTo>
                  <a:pt x="8866" y="9355"/>
                </a:lnTo>
                <a:lnTo>
                  <a:pt x="8841" y="9453"/>
                </a:lnTo>
                <a:lnTo>
                  <a:pt x="8817" y="9550"/>
                </a:lnTo>
                <a:lnTo>
                  <a:pt x="8768" y="9624"/>
                </a:lnTo>
                <a:lnTo>
                  <a:pt x="8719" y="9697"/>
                </a:lnTo>
                <a:lnTo>
                  <a:pt x="6179" y="12237"/>
                </a:lnTo>
                <a:lnTo>
                  <a:pt x="6106" y="12310"/>
                </a:lnTo>
                <a:lnTo>
                  <a:pt x="6033" y="12359"/>
                </a:lnTo>
                <a:lnTo>
                  <a:pt x="5935" y="12383"/>
                </a:lnTo>
                <a:lnTo>
                  <a:pt x="5740" y="12383"/>
                </a:lnTo>
                <a:lnTo>
                  <a:pt x="5642" y="12359"/>
                </a:lnTo>
                <a:lnTo>
                  <a:pt x="5569" y="12310"/>
                </a:lnTo>
                <a:lnTo>
                  <a:pt x="5496" y="12237"/>
                </a:lnTo>
                <a:lnTo>
                  <a:pt x="5422" y="12164"/>
                </a:lnTo>
                <a:lnTo>
                  <a:pt x="5373" y="12090"/>
                </a:lnTo>
                <a:lnTo>
                  <a:pt x="5349" y="11993"/>
                </a:lnTo>
                <a:lnTo>
                  <a:pt x="5349" y="11895"/>
                </a:lnTo>
                <a:lnTo>
                  <a:pt x="5349" y="11797"/>
                </a:lnTo>
                <a:lnTo>
                  <a:pt x="5373" y="11700"/>
                </a:lnTo>
                <a:lnTo>
                  <a:pt x="5422" y="11626"/>
                </a:lnTo>
                <a:lnTo>
                  <a:pt x="5496" y="11553"/>
                </a:lnTo>
                <a:lnTo>
                  <a:pt x="8036" y="9013"/>
                </a:lnTo>
                <a:lnTo>
                  <a:pt x="8109" y="8964"/>
                </a:lnTo>
                <a:lnTo>
                  <a:pt x="8182" y="8915"/>
                </a:lnTo>
                <a:lnTo>
                  <a:pt x="8280" y="8891"/>
                </a:lnTo>
                <a:lnTo>
                  <a:pt x="8377" y="8867"/>
                </a:lnTo>
                <a:close/>
                <a:moveTo>
                  <a:pt x="14825" y="1"/>
                </a:moveTo>
                <a:lnTo>
                  <a:pt x="14288" y="25"/>
                </a:lnTo>
                <a:lnTo>
                  <a:pt x="13751" y="50"/>
                </a:lnTo>
                <a:lnTo>
                  <a:pt x="13213" y="123"/>
                </a:lnTo>
                <a:lnTo>
                  <a:pt x="12676" y="245"/>
                </a:lnTo>
                <a:lnTo>
                  <a:pt x="12163" y="367"/>
                </a:lnTo>
                <a:lnTo>
                  <a:pt x="11675" y="538"/>
                </a:lnTo>
                <a:lnTo>
                  <a:pt x="11235" y="758"/>
                </a:lnTo>
                <a:lnTo>
                  <a:pt x="11015" y="856"/>
                </a:lnTo>
                <a:lnTo>
                  <a:pt x="10844" y="1002"/>
                </a:lnTo>
                <a:lnTo>
                  <a:pt x="10649" y="1124"/>
                </a:lnTo>
                <a:lnTo>
                  <a:pt x="10502" y="1271"/>
                </a:lnTo>
                <a:lnTo>
                  <a:pt x="5544" y="6229"/>
                </a:lnTo>
                <a:lnTo>
                  <a:pt x="391" y="6229"/>
                </a:lnTo>
                <a:lnTo>
                  <a:pt x="245" y="6253"/>
                </a:lnTo>
                <a:lnTo>
                  <a:pt x="147" y="6278"/>
                </a:lnTo>
                <a:lnTo>
                  <a:pt x="49" y="6327"/>
                </a:lnTo>
                <a:lnTo>
                  <a:pt x="0" y="6400"/>
                </a:lnTo>
                <a:lnTo>
                  <a:pt x="0" y="6473"/>
                </a:lnTo>
                <a:lnTo>
                  <a:pt x="25" y="6571"/>
                </a:lnTo>
                <a:lnTo>
                  <a:pt x="74" y="6668"/>
                </a:lnTo>
                <a:lnTo>
                  <a:pt x="171" y="6791"/>
                </a:lnTo>
                <a:lnTo>
                  <a:pt x="2589" y="9184"/>
                </a:lnTo>
                <a:lnTo>
                  <a:pt x="2272" y="9502"/>
                </a:lnTo>
                <a:lnTo>
                  <a:pt x="953" y="9746"/>
                </a:lnTo>
                <a:lnTo>
                  <a:pt x="806" y="9795"/>
                </a:lnTo>
                <a:lnTo>
                  <a:pt x="684" y="9843"/>
                </a:lnTo>
                <a:lnTo>
                  <a:pt x="611" y="9941"/>
                </a:lnTo>
                <a:lnTo>
                  <a:pt x="562" y="10014"/>
                </a:lnTo>
                <a:lnTo>
                  <a:pt x="562" y="10112"/>
                </a:lnTo>
                <a:lnTo>
                  <a:pt x="586" y="10234"/>
                </a:lnTo>
                <a:lnTo>
                  <a:pt x="635" y="10332"/>
                </a:lnTo>
                <a:lnTo>
                  <a:pt x="733" y="10454"/>
                </a:lnTo>
                <a:lnTo>
                  <a:pt x="7278" y="16999"/>
                </a:lnTo>
                <a:lnTo>
                  <a:pt x="7401" y="17097"/>
                </a:lnTo>
                <a:lnTo>
                  <a:pt x="7498" y="17146"/>
                </a:lnTo>
                <a:lnTo>
                  <a:pt x="7620" y="17170"/>
                </a:lnTo>
                <a:lnTo>
                  <a:pt x="7718" y="17170"/>
                </a:lnTo>
                <a:lnTo>
                  <a:pt x="7791" y="17122"/>
                </a:lnTo>
                <a:lnTo>
                  <a:pt x="7889" y="17048"/>
                </a:lnTo>
                <a:lnTo>
                  <a:pt x="7938" y="16926"/>
                </a:lnTo>
                <a:lnTo>
                  <a:pt x="7987" y="16780"/>
                </a:lnTo>
                <a:lnTo>
                  <a:pt x="8231" y="15461"/>
                </a:lnTo>
                <a:lnTo>
                  <a:pt x="8548" y="15143"/>
                </a:lnTo>
                <a:lnTo>
                  <a:pt x="10942" y="17561"/>
                </a:lnTo>
                <a:lnTo>
                  <a:pt x="11064" y="17659"/>
                </a:lnTo>
                <a:lnTo>
                  <a:pt x="11162" y="17708"/>
                </a:lnTo>
                <a:lnTo>
                  <a:pt x="11259" y="17732"/>
                </a:lnTo>
                <a:lnTo>
                  <a:pt x="11333" y="17732"/>
                </a:lnTo>
                <a:lnTo>
                  <a:pt x="11406" y="17683"/>
                </a:lnTo>
                <a:lnTo>
                  <a:pt x="11455" y="17586"/>
                </a:lnTo>
                <a:lnTo>
                  <a:pt x="11479" y="17488"/>
                </a:lnTo>
                <a:lnTo>
                  <a:pt x="11504" y="17341"/>
                </a:lnTo>
                <a:lnTo>
                  <a:pt x="11504" y="12188"/>
                </a:lnTo>
                <a:lnTo>
                  <a:pt x="16461" y="7230"/>
                </a:lnTo>
                <a:lnTo>
                  <a:pt x="16608" y="7084"/>
                </a:lnTo>
                <a:lnTo>
                  <a:pt x="16730" y="6888"/>
                </a:lnTo>
                <a:lnTo>
                  <a:pt x="16877" y="6693"/>
                </a:lnTo>
                <a:lnTo>
                  <a:pt x="16974" y="6498"/>
                </a:lnTo>
                <a:lnTo>
                  <a:pt x="17194" y="6058"/>
                </a:lnTo>
                <a:lnTo>
                  <a:pt x="17365" y="5569"/>
                </a:lnTo>
                <a:lnTo>
                  <a:pt x="17487" y="5057"/>
                </a:lnTo>
                <a:lnTo>
                  <a:pt x="17609" y="4519"/>
                </a:lnTo>
                <a:lnTo>
                  <a:pt x="17683" y="3982"/>
                </a:lnTo>
                <a:lnTo>
                  <a:pt x="17707" y="3445"/>
                </a:lnTo>
                <a:lnTo>
                  <a:pt x="17731" y="2907"/>
                </a:lnTo>
                <a:lnTo>
                  <a:pt x="17731" y="2419"/>
                </a:lnTo>
                <a:lnTo>
                  <a:pt x="17707" y="1955"/>
                </a:lnTo>
                <a:lnTo>
                  <a:pt x="17658" y="1515"/>
                </a:lnTo>
                <a:lnTo>
                  <a:pt x="17585" y="1149"/>
                </a:lnTo>
                <a:lnTo>
                  <a:pt x="17512" y="831"/>
                </a:lnTo>
                <a:lnTo>
                  <a:pt x="17414" y="587"/>
                </a:lnTo>
                <a:lnTo>
                  <a:pt x="17341" y="489"/>
                </a:lnTo>
                <a:lnTo>
                  <a:pt x="17292" y="441"/>
                </a:lnTo>
                <a:lnTo>
                  <a:pt x="17243" y="392"/>
                </a:lnTo>
                <a:lnTo>
                  <a:pt x="17145" y="318"/>
                </a:lnTo>
                <a:lnTo>
                  <a:pt x="16901" y="221"/>
                </a:lnTo>
                <a:lnTo>
                  <a:pt x="16584" y="148"/>
                </a:lnTo>
                <a:lnTo>
                  <a:pt x="16217" y="74"/>
                </a:lnTo>
                <a:lnTo>
                  <a:pt x="15778" y="25"/>
                </a:lnTo>
                <a:lnTo>
                  <a:pt x="1531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3" name="CustomShape 6"/>
          <p:cNvSpPr/>
          <p:nvPr/>
        </p:nvSpPr>
        <p:spPr>
          <a:xfrm>
            <a:off x="7918920" y="1064880"/>
            <a:ext cx="147960" cy="147960"/>
          </a:xfrm>
          <a:custGeom>
            <a:avLst/>
            <a:gdLst/>
            <a:ahLst/>
            <a:cxnLst/>
            <a:rect l="l" t="t" r="r" b="b"/>
            <a:pathLst>
              <a:path w="2932" h="2932">
                <a:moveTo>
                  <a:pt x="2028" y="1"/>
                </a:moveTo>
                <a:lnTo>
                  <a:pt x="1857" y="25"/>
                </a:lnTo>
                <a:lnTo>
                  <a:pt x="1686" y="74"/>
                </a:lnTo>
                <a:lnTo>
                  <a:pt x="1515" y="147"/>
                </a:lnTo>
                <a:lnTo>
                  <a:pt x="1369" y="269"/>
                </a:lnTo>
                <a:lnTo>
                  <a:pt x="1222" y="489"/>
                </a:lnTo>
                <a:lnTo>
                  <a:pt x="1002" y="831"/>
                </a:lnTo>
                <a:lnTo>
                  <a:pt x="563" y="1735"/>
                </a:lnTo>
                <a:lnTo>
                  <a:pt x="172" y="2565"/>
                </a:lnTo>
                <a:lnTo>
                  <a:pt x="1" y="2932"/>
                </a:lnTo>
                <a:lnTo>
                  <a:pt x="1" y="2932"/>
                </a:lnTo>
                <a:lnTo>
                  <a:pt x="367" y="2761"/>
                </a:lnTo>
                <a:lnTo>
                  <a:pt x="1198" y="2370"/>
                </a:lnTo>
                <a:lnTo>
                  <a:pt x="2101" y="1930"/>
                </a:lnTo>
                <a:lnTo>
                  <a:pt x="2443" y="1710"/>
                </a:lnTo>
                <a:lnTo>
                  <a:pt x="2663" y="1564"/>
                </a:lnTo>
                <a:lnTo>
                  <a:pt x="2785" y="1417"/>
                </a:lnTo>
                <a:lnTo>
                  <a:pt x="2858" y="1246"/>
                </a:lnTo>
                <a:lnTo>
                  <a:pt x="2907" y="1075"/>
                </a:lnTo>
                <a:lnTo>
                  <a:pt x="2932" y="904"/>
                </a:lnTo>
                <a:lnTo>
                  <a:pt x="2907" y="733"/>
                </a:lnTo>
                <a:lnTo>
                  <a:pt x="2858" y="562"/>
                </a:lnTo>
                <a:lnTo>
                  <a:pt x="2785" y="416"/>
                </a:lnTo>
                <a:lnTo>
                  <a:pt x="2663" y="269"/>
                </a:lnTo>
                <a:lnTo>
                  <a:pt x="2517" y="147"/>
                </a:lnTo>
                <a:lnTo>
                  <a:pt x="2370" y="74"/>
                </a:lnTo>
                <a:lnTo>
                  <a:pt x="2199" y="25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4" name="CustomShape 7"/>
          <p:cNvSpPr/>
          <p:nvPr/>
        </p:nvSpPr>
        <p:spPr>
          <a:xfrm>
            <a:off x="8033760" y="115128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1" h="1881">
                <a:moveTo>
                  <a:pt x="1124" y="0"/>
                </a:moveTo>
                <a:lnTo>
                  <a:pt x="977" y="25"/>
                </a:lnTo>
                <a:lnTo>
                  <a:pt x="831" y="74"/>
                </a:lnTo>
                <a:lnTo>
                  <a:pt x="709" y="147"/>
                </a:lnTo>
                <a:lnTo>
                  <a:pt x="586" y="245"/>
                </a:lnTo>
                <a:lnTo>
                  <a:pt x="464" y="391"/>
                </a:lnTo>
                <a:lnTo>
                  <a:pt x="367" y="611"/>
                </a:lnTo>
                <a:lnTo>
                  <a:pt x="269" y="880"/>
                </a:lnTo>
                <a:lnTo>
                  <a:pt x="171" y="1173"/>
                </a:lnTo>
                <a:lnTo>
                  <a:pt x="49" y="1686"/>
                </a:lnTo>
                <a:lnTo>
                  <a:pt x="0" y="1881"/>
                </a:lnTo>
                <a:lnTo>
                  <a:pt x="0" y="1881"/>
                </a:lnTo>
                <a:lnTo>
                  <a:pt x="220" y="1857"/>
                </a:lnTo>
                <a:lnTo>
                  <a:pt x="733" y="1710"/>
                </a:lnTo>
                <a:lnTo>
                  <a:pt x="1002" y="1637"/>
                </a:lnTo>
                <a:lnTo>
                  <a:pt x="1270" y="1539"/>
                </a:lnTo>
                <a:lnTo>
                  <a:pt x="1515" y="1417"/>
                </a:lnTo>
                <a:lnTo>
                  <a:pt x="1661" y="1319"/>
                </a:lnTo>
                <a:lnTo>
                  <a:pt x="1759" y="1197"/>
                </a:lnTo>
                <a:lnTo>
                  <a:pt x="1832" y="1051"/>
                </a:lnTo>
                <a:lnTo>
                  <a:pt x="1881" y="928"/>
                </a:lnTo>
                <a:lnTo>
                  <a:pt x="1881" y="782"/>
                </a:lnTo>
                <a:lnTo>
                  <a:pt x="1881" y="635"/>
                </a:lnTo>
                <a:lnTo>
                  <a:pt x="1832" y="489"/>
                </a:lnTo>
                <a:lnTo>
                  <a:pt x="1759" y="367"/>
                </a:lnTo>
                <a:lnTo>
                  <a:pt x="1661" y="245"/>
                </a:lnTo>
                <a:lnTo>
                  <a:pt x="1539" y="147"/>
                </a:lnTo>
                <a:lnTo>
                  <a:pt x="1417" y="74"/>
                </a:lnTo>
                <a:lnTo>
                  <a:pt x="1270" y="25"/>
                </a:lnTo>
                <a:lnTo>
                  <a:pt x="11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5" name="CustomShape 8"/>
          <p:cNvSpPr/>
          <p:nvPr/>
        </p:nvSpPr>
        <p:spPr>
          <a:xfrm>
            <a:off x="7885800" y="100332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2" h="1882">
                <a:moveTo>
                  <a:pt x="953" y="1"/>
                </a:moveTo>
                <a:lnTo>
                  <a:pt x="831" y="49"/>
                </a:lnTo>
                <a:lnTo>
                  <a:pt x="684" y="123"/>
                </a:lnTo>
                <a:lnTo>
                  <a:pt x="562" y="220"/>
                </a:lnTo>
                <a:lnTo>
                  <a:pt x="465" y="367"/>
                </a:lnTo>
                <a:lnTo>
                  <a:pt x="342" y="611"/>
                </a:lnTo>
                <a:lnTo>
                  <a:pt x="245" y="880"/>
                </a:lnTo>
                <a:lnTo>
                  <a:pt x="171" y="1148"/>
                </a:lnTo>
                <a:lnTo>
                  <a:pt x="25" y="1661"/>
                </a:lnTo>
                <a:lnTo>
                  <a:pt x="1" y="1881"/>
                </a:lnTo>
                <a:lnTo>
                  <a:pt x="196" y="1832"/>
                </a:lnTo>
                <a:lnTo>
                  <a:pt x="709" y="1710"/>
                </a:lnTo>
                <a:lnTo>
                  <a:pt x="1002" y="1613"/>
                </a:lnTo>
                <a:lnTo>
                  <a:pt x="1271" y="1515"/>
                </a:lnTo>
                <a:lnTo>
                  <a:pt x="1490" y="1417"/>
                </a:lnTo>
                <a:lnTo>
                  <a:pt x="1637" y="1295"/>
                </a:lnTo>
                <a:lnTo>
                  <a:pt x="1735" y="1173"/>
                </a:lnTo>
                <a:lnTo>
                  <a:pt x="1808" y="1051"/>
                </a:lnTo>
                <a:lnTo>
                  <a:pt x="1857" y="904"/>
                </a:lnTo>
                <a:lnTo>
                  <a:pt x="1881" y="758"/>
                </a:lnTo>
                <a:lnTo>
                  <a:pt x="1857" y="611"/>
                </a:lnTo>
                <a:lnTo>
                  <a:pt x="1808" y="465"/>
                </a:lnTo>
                <a:lnTo>
                  <a:pt x="1735" y="343"/>
                </a:lnTo>
                <a:lnTo>
                  <a:pt x="1637" y="220"/>
                </a:lnTo>
                <a:lnTo>
                  <a:pt x="1515" y="123"/>
                </a:lnTo>
                <a:lnTo>
                  <a:pt x="1393" y="49"/>
                </a:lnTo>
                <a:lnTo>
                  <a:pt x="124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CustomShape 1"/>
          <p:cNvSpPr/>
          <p:nvPr/>
        </p:nvSpPr>
        <p:spPr>
          <a:xfrm>
            <a:off x="3591360" y="755280"/>
            <a:ext cx="4674240" cy="3638880"/>
          </a:xfrm>
          <a:custGeom>
            <a:avLst/>
            <a:gdLst/>
            <a:ahLst/>
            <a:cxnLst/>
            <a:rect l="l" t="t" r="r" b="b"/>
            <a:pathLst>
              <a:path w="143434" h="111665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360">
            <a:solidFill>
              <a:srgbClr val="43434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7" name="CustomShape 2"/>
          <p:cNvSpPr/>
          <p:nvPr/>
        </p:nvSpPr>
        <p:spPr>
          <a:xfrm>
            <a:off x="3787200" y="948600"/>
            <a:ext cx="4282920" cy="273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1000" b="0" strike="noStrike" spc="-1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Place your screenshot here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8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E19CC9E6-F021-4D59-B16E-90F949F1B88A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34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79" name="TextShape 4"/>
          <p:cNvSpPr txBox="1"/>
          <p:nvPr/>
        </p:nvSpPr>
        <p:spPr>
          <a:xfrm>
            <a:off x="819720" y="384480"/>
            <a:ext cx="2265840" cy="4385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Desktop </a:t>
            </a:r>
            <a:r>
              <a:rPr lang="en-US" sz="36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project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Show and explain your web, app or software projects using these gadget templates.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0" name="CustomShape 5"/>
          <p:cNvSpPr/>
          <p:nvPr/>
        </p:nvSpPr>
        <p:spPr>
          <a:xfrm>
            <a:off x="7864560" y="371160"/>
            <a:ext cx="896040" cy="896040"/>
          </a:xfrm>
          <a:custGeom>
            <a:avLst/>
            <a:gdLst/>
            <a:ahLst/>
            <a:cxnLst/>
            <a:rect l="l" t="t" r="r" b="b"/>
            <a:pathLst>
              <a:path w="17732" h="17733">
                <a:moveTo>
                  <a:pt x="13091" y="2712"/>
                </a:moveTo>
                <a:lnTo>
                  <a:pt x="13286" y="2736"/>
                </a:lnTo>
                <a:lnTo>
                  <a:pt x="13506" y="2785"/>
                </a:lnTo>
                <a:lnTo>
                  <a:pt x="13702" y="2858"/>
                </a:lnTo>
                <a:lnTo>
                  <a:pt x="13873" y="2956"/>
                </a:lnTo>
                <a:lnTo>
                  <a:pt x="14068" y="3054"/>
                </a:lnTo>
                <a:lnTo>
                  <a:pt x="14239" y="3176"/>
                </a:lnTo>
                <a:lnTo>
                  <a:pt x="14410" y="3323"/>
                </a:lnTo>
                <a:lnTo>
                  <a:pt x="14556" y="3493"/>
                </a:lnTo>
                <a:lnTo>
                  <a:pt x="14679" y="3664"/>
                </a:lnTo>
                <a:lnTo>
                  <a:pt x="14776" y="3860"/>
                </a:lnTo>
                <a:lnTo>
                  <a:pt x="14874" y="4031"/>
                </a:lnTo>
                <a:lnTo>
                  <a:pt x="14947" y="4226"/>
                </a:lnTo>
                <a:lnTo>
                  <a:pt x="14996" y="4446"/>
                </a:lnTo>
                <a:lnTo>
                  <a:pt x="15021" y="4641"/>
                </a:lnTo>
                <a:lnTo>
                  <a:pt x="15021" y="4861"/>
                </a:lnTo>
                <a:lnTo>
                  <a:pt x="15021" y="5057"/>
                </a:lnTo>
                <a:lnTo>
                  <a:pt x="14996" y="5252"/>
                </a:lnTo>
                <a:lnTo>
                  <a:pt x="14947" y="5472"/>
                </a:lnTo>
                <a:lnTo>
                  <a:pt x="14874" y="5667"/>
                </a:lnTo>
                <a:lnTo>
                  <a:pt x="14776" y="5838"/>
                </a:lnTo>
                <a:lnTo>
                  <a:pt x="14679" y="6033"/>
                </a:lnTo>
                <a:lnTo>
                  <a:pt x="14556" y="6204"/>
                </a:lnTo>
                <a:lnTo>
                  <a:pt x="14410" y="6375"/>
                </a:lnTo>
                <a:lnTo>
                  <a:pt x="13433" y="7328"/>
                </a:lnTo>
                <a:lnTo>
                  <a:pt x="13311" y="7426"/>
                </a:lnTo>
                <a:lnTo>
                  <a:pt x="13189" y="7499"/>
                </a:lnTo>
                <a:lnTo>
                  <a:pt x="13042" y="7548"/>
                </a:lnTo>
                <a:lnTo>
                  <a:pt x="12871" y="7572"/>
                </a:lnTo>
                <a:lnTo>
                  <a:pt x="12725" y="7548"/>
                </a:lnTo>
                <a:lnTo>
                  <a:pt x="12578" y="7499"/>
                </a:lnTo>
                <a:lnTo>
                  <a:pt x="12456" y="7426"/>
                </a:lnTo>
                <a:lnTo>
                  <a:pt x="12334" y="7328"/>
                </a:lnTo>
                <a:lnTo>
                  <a:pt x="10405" y="5398"/>
                </a:lnTo>
                <a:lnTo>
                  <a:pt x="10307" y="5276"/>
                </a:lnTo>
                <a:lnTo>
                  <a:pt x="10234" y="5154"/>
                </a:lnTo>
                <a:lnTo>
                  <a:pt x="10185" y="5008"/>
                </a:lnTo>
                <a:lnTo>
                  <a:pt x="10160" y="4861"/>
                </a:lnTo>
                <a:lnTo>
                  <a:pt x="10185" y="4690"/>
                </a:lnTo>
                <a:lnTo>
                  <a:pt x="10234" y="4544"/>
                </a:lnTo>
                <a:lnTo>
                  <a:pt x="10307" y="4422"/>
                </a:lnTo>
                <a:lnTo>
                  <a:pt x="10405" y="4299"/>
                </a:lnTo>
                <a:lnTo>
                  <a:pt x="11357" y="3323"/>
                </a:lnTo>
                <a:lnTo>
                  <a:pt x="11528" y="3176"/>
                </a:lnTo>
                <a:lnTo>
                  <a:pt x="11699" y="3054"/>
                </a:lnTo>
                <a:lnTo>
                  <a:pt x="11894" y="2956"/>
                </a:lnTo>
                <a:lnTo>
                  <a:pt x="12065" y="2858"/>
                </a:lnTo>
                <a:lnTo>
                  <a:pt x="12261" y="2785"/>
                </a:lnTo>
                <a:lnTo>
                  <a:pt x="12481" y="2736"/>
                </a:lnTo>
                <a:lnTo>
                  <a:pt x="12676" y="2712"/>
                </a:lnTo>
                <a:close/>
                <a:moveTo>
                  <a:pt x="8377" y="8867"/>
                </a:moveTo>
                <a:lnTo>
                  <a:pt x="8475" y="8891"/>
                </a:lnTo>
                <a:lnTo>
                  <a:pt x="8548" y="8915"/>
                </a:lnTo>
                <a:lnTo>
                  <a:pt x="8646" y="8964"/>
                </a:lnTo>
                <a:lnTo>
                  <a:pt x="8719" y="9013"/>
                </a:lnTo>
                <a:lnTo>
                  <a:pt x="8768" y="9086"/>
                </a:lnTo>
                <a:lnTo>
                  <a:pt x="8817" y="9184"/>
                </a:lnTo>
                <a:lnTo>
                  <a:pt x="8841" y="9257"/>
                </a:lnTo>
                <a:lnTo>
                  <a:pt x="8866" y="9355"/>
                </a:lnTo>
                <a:lnTo>
                  <a:pt x="8841" y="9453"/>
                </a:lnTo>
                <a:lnTo>
                  <a:pt x="8817" y="9550"/>
                </a:lnTo>
                <a:lnTo>
                  <a:pt x="8768" y="9624"/>
                </a:lnTo>
                <a:lnTo>
                  <a:pt x="8719" y="9697"/>
                </a:lnTo>
                <a:lnTo>
                  <a:pt x="6179" y="12237"/>
                </a:lnTo>
                <a:lnTo>
                  <a:pt x="6106" y="12310"/>
                </a:lnTo>
                <a:lnTo>
                  <a:pt x="6033" y="12359"/>
                </a:lnTo>
                <a:lnTo>
                  <a:pt x="5935" y="12383"/>
                </a:lnTo>
                <a:lnTo>
                  <a:pt x="5740" y="12383"/>
                </a:lnTo>
                <a:lnTo>
                  <a:pt x="5642" y="12359"/>
                </a:lnTo>
                <a:lnTo>
                  <a:pt x="5569" y="12310"/>
                </a:lnTo>
                <a:lnTo>
                  <a:pt x="5496" y="12237"/>
                </a:lnTo>
                <a:lnTo>
                  <a:pt x="5422" y="12164"/>
                </a:lnTo>
                <a:lnTo>
                  <a:pt x="5373" y="12090"/>
                </a:lnTo>
                <a:lnTo>
                  <a:pt x="5349" y="11993"/>
                </a:lnTo>
                <a:lnTo>
                  <a:pt x="5349" y="11895"/>
                </a:lnTo>
                <a:lnTo>
                  <a:pt x="5349" y="11797"/>
                </a:lnTo>
                <a:lnTo>
                  <a:pt x="5373" y="11700"/>
                </a:lnTo>
                <a:lnTo>
                  <a:pt x="5422" y="11626"/>
                </a:lnTo>
                <a:lnTo>
                  <a:pt x="5496" y="11553"/>
                </a:lnTo>
                <a:lnTo>
                  <a:pt x="8036" y="9013"/>
                </a:lnTo>
                <a:lnTo>
                  <a:pt x="8109" y="8964"/>
                </a:lnTo>
                <a:lnTo>
                  <a:pt x="8182" y="8915"/>
                </a:lnTo>
                <a:lnTo>
                  <a:pt x="8280" y="8891"/>
                </a:lnTo>
                <a:lnTo>
                  <a:pt x="8377" y="8867"/>
                </a:lnTo>
                <a:close/>
                <a:moveTo>
                  <a:pt x="14825" y="1"/>
                </a:moveTo>
                <a:lnTo>
                  <a:pt x="14288" y="25"/>
                </a:lnTo>
                <a:lnTo>
                  <a:pt x="13751" y="50"/>
                </a:lnTo>
                <a:lnTo>
                  <a:pt x="13213" y="123"/>
                </a:lnTo>
                <a:lnTo>
                  <a:pt x="12676" y="245"/>
                </a:lnTo>
                <a:lnTo>
                  <a:pt x="12163" y="367"/>
                </a:lnTo>
                <a:lnTo>
                  <a:pt x="11675" y="538"/>
                </a:lnTo>
                <a:lnTo>
                  <a:pt x="11235" y="758"/>
                </a:lnTo>
                <a:lnTo>
                  <a:pt x="11015" y="856"/>
                </a:lnTo>
                <a:lnTo>
                  <a:pt x="10844" y="1002"/>
                </a:lnTo>
                <a:lnTo>
                  <a:pt x="10649" y="1124"/>
                </a:lnTo>
                <a:lnTo>
                  <a:pt x="10502" y="1271"/>
                </a:lnTo>
                <a:lnTo>
                  <a:pt x="5544" y="6229"/>
                </a:lnTo>
                <a:lnTo>
                  <a:pt x="391" y="6229"/>
                </a:lnTo>
                <a:lnTo>
                  <a:pt x="245" y="6253"/>
                </a:lnTo>
                <a:lnTo>
                  <a:pt x="147" y="6278"/>
                </a:lnTo>
                <a:lnTo>
                  <a:pt x="49" y="6327"/>
                </a:lnTo>
                <a:lnTo>
                  <a:pt x="0" y="6400"/>
                </a:lnTo>
                <a:lnTo>
                  <a:pt x="0" y="6473"/>
                </a:lnTo>
                <a:lnTo>
                  <a:pt x="25" y="6571"/>
                </a:lnTo>
                <a:lnTo>
                  <a:pt x="74" y="6668"/>
                </a:lnTo>
                <a:lnTo>
                  <a:pt x="171" y="6791"/>
                </a:lnTo>
                <a:lnTo>
                  <a:pt x="2589" y="9184"/>
                </a:lnTo>
                <a:lnTo>
                  <a:pt x="2272" y="9502"/>
                </a:lnTo>
                <a:lnTo>
                  <a:pt x="953" y="9746"/>
                </a:lnTo>
                <a:lnTo>
                  <a:pt x="806" y="9795"/>
                </a:lnTo>
                <a:lnTo>
                  <a:pt x="684" y="9843"/>
                </a:lnTo>
                <a:lnTo>
                  <a:pt x="611" y="9941"/>
                </a:lnTo>
                <a:lnTo>
                  <a:pt x="562" y="10014"/>
                </a:lnTo>
                <a:lnTo>
                  <a:pt x="562" y="10112"/>
                </a:lnTo>
                <a:lnTo>
                  <a:pt x="586" y="10234"/>
                </a:lnTo>
                <a:lnTo>
                  <a:pt x="635" y="10332"/>
                </a:lnTo>
                <a:lnTo>
                  <a:pt x="733" y="10454"/>
                </a:lnTo>
                <a:lnTo>
                  <a:pt x="7278" y="16999"/>
                </a:lnTo>
                <a:lnTo>
                  <a:pt x="7401" y="17097"/>
                </a:lnTo>
                <a:lnTo>
                  <a:pt x="7498" y="17146"/>
                </a:lnTo>
                <a:lnTo>
                  <a:pt x="7620" y="17170"/>
                </a:lnTo>
                <a:lnTo>
                  <a:pt x="7718" y="17170"/>
                </a:lnTo>
                <a:lnTo>
                  <a:pt x="7791" y="17122"/>
                </a:lnTo>
                <a:lnTo>
                  <a:pt x="7889" y="17048"/>
                </a:lnTo>
                <a:lnTo>
                  <a:pt x="7938" y="16926"/>
                </a:lnTo>
                <a:lnTo>
                  <a:pt x="7987" y="16780"/>
                </a:lnTo>
                <a:lnTo>
                  <a:pt x="8231" y="15461"/>
                </a:lnTo>
                <a:lnTo>
                  <a:pt x="8548" y="15143"/>
                </a:lnTo>
                <a:lnTo>
                  <a:pt x="10942" y="17561"/>
                </a:lnTo>
                <a:lnTo>
                  <a:pt x="11064" y="17659"/>
                </a:lnTo>
                <a:lnTo>
                  <a:pt x="11162" y="17708"/>
                </a:lnTo>
                <a:lnTo>
                  <a:pt x="11259" y="17732"/>
                </a:lnTo>
                <a:lnTo>
                  <a:pt x="11333" y="17732"/>
                </a:lnTo>
                <a:lnTo>
                  <a:pt x="11406" y="17683"/>
                </a:lnTo>
                <a:lnTo>
                  <a:pt x="11455" y="17586"/>
                </a:lnTo>
                <a:lnTo>
                  <a:pt x="11479" y="17488"/>
                </a:lnTo>
                <a:lnTo>
                  <a:pt x="11504" y="17341"/>
                </a:lnTo>
                <a:lnTo>
                  <a:pt x="11504" y="12188"/>
                </a:lnTo>
                <a:lnTo>
                  <a:pt x="16461" y="7230"/>
                </a:lnTo>
                <a:lnTo>
                  <a:pt x="16608" y="7084"/>
                </a:lnTo>
                <a:lnTo>
                  <a:pt x="16730" y="6888"/>
                </a:lnTo>
                <a:lnTo>
                  <a:pt x="16877" y="6693"/>
                </a:lnTo>
                <a:lnTo>
                  <a:pt x="16974" y="6498"/>
                </a:lnTo>
                <a:lnTo>
                  <a:pt x="17194" y="6058"/>
                </a:lnTo>
                <a:lnTo>
                  <a:pt x="17365" y="5569"/>
                </a:lnTo>
                <a:lnTo>
                  <a:pt x="17487" y="5057"/>
                </a:lnTo>
                <a:lnTo>
                  <a:pt x="17609" y="4519"/>
                </a:lnTo>
                <a:lnTo>
                  <a:pt x="17683" y="3982"/>
                </a:lnTo>
                <a:lnTo>
                  <a:pt x="17707" y="3445"/>
                </a:lnTo>
                <a:lnTo>
                  <a:pt x="17731" y="2907"/>
                </a:lnTo>
                <a:lnTo>
                  <a:pt x="17731" y="2419"/>
                </a:lnTo>
                <a:lnTo>
                  <a:pt x="17707" y="1955"/>
                </a:lnTo>
                <a:lnTo>
                  <a:pt x="17658" y="1515"/>
                </a:lnTo>
                <a:lnTo>
                  <a:pt x="17585" y="1149"/>
                </a:lnTo>
                <a:lnTo>
                  <a:pt x="17512" y="831"/>
                </a:lnTo>
                <a:lnTo>
                  <a:pt x="17414" y="587"/>
                </a:lnTo>
                <a:lnTo>
                  <a:pt x="17341" y="489"/>
                </a:lnTo>
                <a:lnTo>
                  <a:pt x="17292" y="441"/>
                </a:lnTo>
                <a:lnTo>
                  <a:pt x="17243" y="392"/>
                </a:lnTo>
                <a:lnTo>
                  <a:pt x="17145" y="318"/>
                </a:lnTo>
                <a:lnTo>
                  <a:pt x="16901" y="221"/>
                </a:lnTo>
                <a:lnTo>
                  <a:pt x="16584" y="148"/>
                </a:lnTo>
                <a:lnTo>
                  <a:pt x="16217" y="74"/>
                </a:lnTo>
                <a:lnTo>
                  <a:pt x="15778" y="25"/>
                </a:lnTo>
                <a:lnTo>
                  <a:pt x="1531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1" name="CustomShape 6"/>
          <p:cNvSpPr/>
          <p:nvPr/>
        </p:nvSpPr>
        <p:spPr>
          <a:xfrm>
            <a:off x="7918920" y="1064880"/>
            <a:ext cx="147960" cy="147960"/>
          </a:xfrm>
          <a:custGeom>
            <a:avLst/>
            <a:gdLst/>
            <a:ahLst/>
            <a:cxnLst/>
            <a:rect l="l" t="t" r="r" b="b"/>
            <a:pathLst>
              <a:path w="2932" h="2932">
                <a:moveTo>
                  <a:pt x="2028" y="1"/>
                </a:moveTo>
                <a:lnTo>
                  <a:pt x="1857" y="25"/>
                </a:lnTo>
                <a:lnTo>
                  <a:pt x="1686" y="74"/>
                </a:lnTo>
                <a:lnTo>
                  <a:pt x="1515" y="147"/>
                </a:lnTo>
                <a:lnTo>
                  <a:pt x="1369" y="269"/>
                </a:lnTo>
                <a:lnTo>
                  <a:pt x="1222" y="489"/>
                </a:lnTo>
                <a:lnTo>
                  <a:pt x="1002" y="831"/>
                </a:lnTo>
                <a:lnTo>
                  <a:pt x="563" y="1735"/>
                </a:lnTo>
                <a:lnTo>
                  <a:pt x="172" y="2565"/>
                </a:lnTo>
                <a:lnTo>
                  <a:pt x="1" y="2932"/>
                </a:lnTo>
                <a:lnTo>
                  <a:pt x="1" y="2932"/>
                </a:lnTo>
                <a:lnTo>
                  <a:pt x="367" y="2761"/>
                </a:lnTo>
                <a:lnTo>
                  <a:pt x="1198" y="2370"/>
                </a:lnTo>
                <a:lnTo>
                  <a:pt x="2101" y="1930"/>
                </a:lnTo>
                <a:lnTo>
                  <a:pt x="2443" y="1710"/>
                </a:lnTo>
                <a:lnTo>
                  <a:pt x="2663" y="1564"/>
                </a:lnTo>
                <a:lnTo>
                  <a:pt x="2785" y="1417"/>
                </a:lnTo>
                <a:lnTo>
                  <a:pt x="2858" y="1246"/>
                </a:lnTo>
                <a:lnTo>
                  <a:pt x="2907" y="1075"/>
                </a:lnTo>
                <a:lnTo>
                  <a:pt x="2932" y="904"/>
                </a:lnTo>
                <a:lnTo>
                  <a:pt x="2907" y="733"/>
                </a:lnTo>
                <a:lnTo>
                  <a:pt x="2858" y="562"/>
                </a:lnTo>
                <a:lnTo>
                  <a:pt x="2785" y="416"/>
                </a:lnTo>
                <a:lnTo>
                  <a:pt x="2663" y="269"/>
                </a:lnTo>
                <a:lnTo>
                  <a:pt x="2517" y="147"/>
                </a:lnTo>
                <a:lnTo>
                  <a:pt x="2370" y="74"/>
                </a:lnTo>
                <a:lnTo>
                  <a:pt x="2199" y="25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2" name="CustomShape 7"/>
          <p:cNvSpPr/>
          <p:nvPr/>
        </p:nvSpPr>
        <p:spPr>
          <a:xfrm>
            <a:off x="8033760" y="115128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1" h="1881">
                <a:moveTo>
                  <a:pt x="1124" y="0"/>
                </a:moveTo>
                <a:lnTo>
                  <a:pt x="977" y="25"/>
                </a:lnTo>
                <a:lnTo>
                  <a:pt x="831" y="74"/>
                </a:lnTo>
                <a:lnTo>
                  <a:pt x="709" y="147"/>
                </a:lnTo>
                <a:lnTo>
                  <a:pt x="586" y="245"/>
                </a:lnTo>
                <a:lnTo>
                  <a:pt x="464" y="391"/>
                </a:lnTo>
                <a:lnTo>
                  <a:pt x="367" y="611"/>
                </a:lnTo>
                <a:lnTo>
                  <a:pt x="269" y="880"/>
                </a:lnTo>
                <a:lnTo>
                  <a:pt x="171" y="1173"/>
                </a:lnTo>
                <a:lnTo>
                  <a:pt x="49" y="1686"/>
                </a:lnTo>
                <a:lnTo>
                  <a:pt x="0" y="1881"/>
                </a:lnTo>
                <a:lnTo>
                  <a:pt x="0" y="1881"/>
                </a:lnTo>
                <a:lnTo>
                  <a:pt x="220" y="1857"/>
                </a:lnTo>
                <a:lnTo>
                  <a:pt x="733" y="1710"/>
                </a:lnTo>
                <a:lnTo>
                  <a:pt x="1002" y="1637"/>
                </a:lnTo>
                <a:lnTo>
                  <a:pt x="1270" y="1539"/>
                </a:lnTo>
                <a:lnTo>
                  <a:pt x="1515" y="1417"/>
                </a:lnTo>
                <a:lnTo>
                  <a:pt x="1661" y="1319"/>
                </a:lnTo>
                <a:lnTo>
                  <a:pt x="1759" y="1197"/>
                </a:lnTo>
                <a:lnTo>
                  <a:pt x="1832" y="1051"/>
                </a:lnTo>
                <a:lnTo>
                  <a:pt x="1881" y="928"/>
                </a:lnTo>
                <a:lnTo>
                  <a:pt x="1881" y="782"/>
                </a:lnTo>
                <a:lnTo>
                  <a:pt x="1881" y="635"/>
                </a:lnTo>
                <a:lnTo>
                  <a:pt x="1832" y="489"/>
                </a:lnTo>
                <a:lnTo>
                  <a:pt x="1759" y="367"/>
                </a:lnTo>
                <a:lnTo>
                  <a:pt x="1661" y="245"/>
                </a:lnTo>
                <a:lnTo>
                  <a:pt x="1539" y="147"/>
                </a:lnTo>
                <a:lnTo>
                  <a:pt x="1417" y="74"/>
                </a:lnTo>
                <a:lnTo>
                  <a:pt x="1270" y="25"/>
                </a:lnTo>
                <a:lnTo>
                  <a:pt x="11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3" name="CustomShape 8"/>
          <p:cNvSpPr/>
          <p:nvPr/>
        </p:nvSpPr>
        <p:spPr>
          <a:xfrm>
            <a:off x="7885800" y="1003320"/>
            <a:ext cx="94680" cy="94680"/>
          </a:xfrm>
          <a:custGeom>
            <a:avLst/>
            <a:gdLst/>
            <a:ahLst/>
            <a:cxnLst/>
            <a:rect l="l" t="t" r="r" b="b"/>
            <a:pathLst>
              <a:path w="1882" h="1882">
                <a:moveTo>
                  <a:pt x="953" y="1"/>
                </a:moveTo>
                <a:lnTo>
                  <a:pt x="831" y="49"/>
                </a:lnTo>
                <a:lnTo>
                  <a:pt x="684" y="123"/>
                </a:lnTo>
                <a:lnTo>
                  <a:pt x="562" y="220"/>
                </a:lnTo>
                <a:lnTo>
                  <a:pt x="465" y="367"/>
                </a:lnTo>
                <a:lnTo>
                  <a:pt x="342" y="611"/>
                </a:lnTo>
                <a:lnTo>
                  <a:pt x="245" y="880"/>
                </a:lnTo>
                <a:lnTo>
                  <a:pt x="171" y="1148"/>
                </a:lnTo>
                <a:lnTo>
                  <a:pt x="25" y="1661"/>
                </a:lnTo>
                <a:lnTo>
                  <a:pt x="1" y="1881"/>
                </a:lnTo>
                <a:lnTo>
                  <a:pt x="196" y="1832"/>
                </a:lnTo>
                <a:lnTo>
                  <a:pt x="709" y="1710"/>
                </a:lnTo>
                <a:lnTo>
                  <a:pt x="1002" y="1613"/>
                </a:lnTo>
                <a:lnTo>
                  <a:pt x="1271" y="1515"/>
                </a:lnTo>
                <a:lnTo>
                  <a:pt x="1490" y="1417"/>
                </a:lnTo>
                <a:lnTo>
                  <a:pt x="1637" y="1295"/>
                </a:lnTo>
                <a:lnTo>
                  <a:pt x="1735" y="1173"/>
                </a:lnTo>
                <a:lnTo>
                  <a:pt x="1808" y="1051"/>
                </a:lnTo>
                <a:lnTo>
                  <a:pt x="1857" y="904"/>
                </a:lnTo>
                <a:lnTo>
                  <a:pt x="1881" y="758"/>
                </a:lnTo>
                <a:lnTo>
                  <a:pt x="1857" y="611"/>
                </a:lnTo>
                <a:lnTo>
                  <a:pt x="1808" y="465"/>
                </a:lnTo>
                <a:lnTo>
                  <a:pt x="1735" y="343"/>
                </a:lnTo>
                <a:lnTo>
                  <a:pt x="1637" y="220"/>
                </a:lnTo>
                <a:lnTo>
                  <a:pt x="1515" y="123"/>
                </a:lnTo>
                <a:lnTo>
                  <a:pt x="1393" y="49"/>
                </a:lnTo>
                <a:lnTo>
                  <a:pt x="124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TextShape 1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BA6F04CC-2A46-4866-AA18-1DE50F25FDBC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35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85" name="TextShape 2"/>
          <p:cNvSpPr txBox="1"/>
          <p:nvPr/>
        </p:nvSpPr>
        <p:spPr>
          <a:xfrm>
            <a:off x="685800" y="1507320"/>
            <a:ext cx="659340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9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Thanks!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6" name="TextShape 3"/>
          <p:cNvSpPr txBox="1"/>
          <p:nvPr/>
        </p:nvSpPr>
        <p:spPr>
          <a:xfrm>
            <a:off x="685800" y="2859840"/>
            <a:ext cx="6593400" cy="1930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Any questions?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You can find me at @username &amp; user@mail.me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7" name="CustomShape 4"/>
          <p:cNvSpPr/>
          <p:nvPr/>
        </p:nvSpPr>
        <p:spPr>
          <a:xfrm>
            <a:off x="8054280" y="327960"/>
            <a:ext cx="797760" cy="72540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TextShape 1"/>
          <p:cNvSpPr txBox="1"/>
          <p:nvPr/>
        </p:nvSpPr>
        <p:spPr>
          <a:xfrm>
            <a:off x="921960" y="127260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58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Credits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9" name="TextShape 2"/>
          <p:cNvSpPr txBox="1"/>
          <p:nvPr/>
        </p:nvSpPr>
        <p:spPr>
          <a:xfrm>
            <a:off x="921960" y="2266920"/>
            <a:ext cx="6865920" cy="2365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Special thanks to all the people who made and released these awesome resources for free: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80520">
              <a:lnSpc>
                <a:spcPct val="115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2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Presentation template by </a:t>
            </a:r>
            <a:r>
              <a:rPr lang="en-US" sz="2400" b="0" u="sng" strike="noStrike" spc="-1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  <a:hlinkClick r:id="rId2"/>
              </a:rPr>
              <a:t>SlidesCarnival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80520">
              <a:lnSpc>
                <a:spcPct val="115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24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Photographs by </a:t>
            </a:r>
            <a:r>
              <a:rPr lang="en-US" sz="2400" b="0" u="sng" strike="noStrike" spc="-1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  <a:hlinkClick r:id="rId3"/>
              </a:rPr>
              <a:t>Unsplash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0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F185004A-D627-4E59-A43E-9480096B341C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36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91" name="CustomShape 4"/>
          <p:cNvSpPr/>
          <p:nvPr/>
        </p:nvSpPr>
        <p:spPr>
          <a:xfrm>
            <a:off x="8021160" y="594000"/>
            <a:ext cx="201960" cy="452880"/>
          </a:xfrm>
          <a:custGeom>
            <a:avLst/>
            <a:gdLst/>
            <a:ahLst/>
            <a:cxnLst/>
            <a:rect l="l" t="t" r="r" b="b"/>
            <a:pathLst>
              <a:path w="3933" h="8818">
                <a:moveTo>
                  <a:pt x="2418" y="1002"/>
                </a:moveTo>
                <a:lnTo>
                  <a:pt x="2565" y="1027"/>
                </a:lnTo>
                <a:lnTo>
                  <a:pt x="2687" y="1075"/>
                </a:lnTo>
                <a:lnTo>
                  <a:pt x="2809" y="1124"/>
                </a:lnTo>
                <a:lnTo>
                  <a:pt x="2907" y="1222"/>
                </a:lnTo>
                <a:lnTo>
                  <a:pt x="3005" y="1320"/>
                </a:lnTo>
                <a:lnTo>
                  <a:pt x="3078" y="1442"/>
                </a:lnTo>
                <a:lnTo>
                  <a:pt x="3102" y="1564"/>
                </a:lnTo>
                <a:lnTo>
                  <a:pt x="3127" y="1710"/>
                </a:lnTo>
                <a:lnTo>
                  <a:pt x="3102" y="1857"/>
                </a:lnTo>
                <a:lnTo>
                  <a:pt x="3078" y="1979"/>
                </a:lnTo>
                <a:lnTo>
                  <a:pt x="3005" y="2101"/>
                </a:lnTo>
                <a:lnTo>
                  <a:pt x="2907" y="2223"/>
                </a:lnTo>
                <a:lnTo>
                  <a:pt x="2809" y="2297"/>
                </a:lnTo>
                <a:lnTo>
                  <a:pt x="2687" y="2370"/>
                </a:lnTo>
                <a:lnTo>
                  <a:pt x="2565" y="2394"/>
                </a:lnTo>
                <a:lnTo>
                  <a:pt x="2418" y="2419"/>
                </a:lnTo>
                <a:lnTo>
                  <a:pt x="2272" y="2394"/>
                </a:lnTo>
                <a:lnTo>
                  <a:pt x="2150" y="2370"/>
                </a:lnTo>
                <a:lnTo>
                  <a:pt x="2028" y="2297"/>
                </a:lnTo>
                <a:lnTo>
                  <a:pt x="1930" y="2223"/>
                </a:lnTo>
                <a:lnTo>
                  <a:pt x="1832" y="2101"/>
                </a:lnTo>
                <a:lnTo>
                  <a:pt x="1759" y="1979"/>
                </a:lnTo>
                <a:lnTo>
                  <a:pt x="1735" y="1857"/>
                </a:lnTo>
                <a:lnTo>
                  <a:pt x="1710" y="1710"/>
                </a:lnTo>
                <a:lnTo>
                  <a:pt x="1735" y="1564"/>
                </a:lnTo>
                <a:lnTo>
                  <a:pt x="1759" y="1442"/>
                </a:lnTo>
                <a:lnTo>
                  <a:pt x="1832" y="1320"/>
                </a:lnTo>
                <a:lnTo>
                  <a:pt x="1930" y="1222"/>
                </a:lnTo>
                <a:lnTo>
                  <a:pt x="2028" y="1124"/>
                </a:lnTo>
                <a:lnTo>
                  <a:pt x="2150" y="1075"/>
                </a:lnTo>
                <a:lnTo>
                  <a:pt x="2272" y="1027"/>
                </a:lnTo>
                <a:lnTo>
                  <a:pt x="2418" y="1002"/>
                </a:lnTo>
                <a:close/>
                <a:moveTo>
                  <a:pt x="1" y="1"/>
                </a:moveTo>
                <a:lnTo>
                  <a:pt x="1" y="8817"/>
                </a:lnTo>
                <a:lnTo>
                  <a:pt x="3933" y="8817"/>
                </a:lnTo>
                <a:lnTo>
                  <a:pt x="393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2" name="CustomShape 5"/>
          <p:cNvSpPr/>
          <p:nvPr/>
        </p:nvSpPr>
        <p:spPr>
          <a:xfrm>
            <a:off x="8253360" y="291600"/>
            <a:ext cx="631440" cy="798480"/>
          </a:xfrm>
          <a:custGeom>
            <a:avLst/>
            <a:gdLst/>
            <a:ahLst/>
            <a:cxnLst/>
            <a:rect l="l" t="t" r="r" b="b"/>
            <a:pathLst>
              <a:path w="12286" h="15534">
                <a:moveTo>
                  <a:pt x="6326" y="1"/>
                </a:moveTo>
                <a:lnTo>
                  <a:pt x="5960" y="25"/>
                </a:lnTo>
                <a:lnTo>
                  <a:pt x="5716" y="74"/>
                </a:lnTo>
                <a:lnTo>
                  <a:pt x="5520" y="147"/>
                </a:lnTo>
                <a:lnTo>
                  <a:pt x="5374" y="221"/>
                </a:lnTo>
                <a:lnTo>
                  <a:pt x="4983" y="1466"/>
                </a:lnTo>
                <a:lnTo>
                  <a:pt x="4788" y="2028"/>
                </a:lnTo>
                <a:lnTo>
                  <a:pt x="4592" y="2541"/>
                </a:lnTo>
                <a:lnTo>
                  <a:pt x="4397" y="3005"/>
                </a:lnTo>
                <a:lnTo>
                  <a:pt x="4202" y="3396"/>
                </a:lnTo>
                <a:lnTo>
                  <a:pt x="4031" y="3689"/>
                </a:lnTo>
                <a:lnTo>
                  <a:pt x="3884" y="3933"/>
                </a:lnTo>
                <a:lnTo>
                  <a:pt x="3664" y="4153"/>
                </a:lnTo>
                <a:lnTo>
                  <a:pt x="3322" y="4495"/>
                </a:lnTo>
                <a:lnTo>
                  <a:pt x="2516" y="5252"/>
                </a:lnTo>
                <a:lnTo>
                  <a:pt x="1442" y="6229"/>
                </a:lnTo>
                <a:lnTo>
                  <a:pt x="1" y="6229"/>
                </a:lnTo>
                <a:lnTo>
                  <a:pt x="1" y="13433"/>
                </a:lnTo>
                <a:lnTo>
                  <a:pt x="1515" y="13433"/>
                </a:lnTo>
                <a:lnTo>
                  <a:pt x="2004" y="13678"/>
                </a:lnTo>
                <a:lnTo>
                  <a:pt x="2687" y="13971"/>
                </a:lnTo>
                <a:lnTo>
                  <a:pt x="3567" y="14313"/>
                </a:lnTo>
                <a:lnTo>
                  <a:pt x="4544" y="14679"/>
                </a:lnTo>
                <a:lnTo>
                  <a:pt x="5594" y="14997"/>
                </a:lnTo>
                <a:lnTo>
                  <a:pt x="6131" y="15143"/>
                </a:lnTo>
                <a:lnTo>
                  <a:pt x="6668" y="15265"/>
                </a:lnTo>
                <a:lnTo>
                  <a:pt x="7181" y="15387"/>
                </a:lnTo>
                <a:lnTo>
                  <a:pt x="7694" y="15461"/>
                </a:lnTo>
                <a:lnTo>
                  <a:pt x="8158" y="15509"/>
                </a:lnTo>
                <a:lnTo>
                  <a:pt x="8622" y="15534"/>
                </a:lnTo>
                <a:lnTo>
                  <a:pt x="9404" y="15534"/>
                </a:lnTo>
                <a:lnTo>
                  <a:pt x="9819" y="15509"/>
                </a:lnTo>
                <a:lnTo>
                  <a:pt x="10210" y="15461"/>
                </a:lnTo>
                <a:lnTo>
                  <a:pt x="10552" y="15363"/>
                </a:lnTo>
                <a:lnTo>
                  <a:pt x="10723" y="15314"/>
                </a:lnTo>
                <a:lnTo>
                  <a:pt x="10845" y="15265"/>
                </a:lnTo>
                <a:lnTo>
                  <a:pt x="10967" y="15192"/>
                </a:lnTo>
                <a:lnTo>
                  <a:pt x="11064" y="15094"/>
                </a:lnTo>
                <a:lnTo>
                  <a:pt x="11113" y="14997"/>
                </a:lnTo>
                <a:lnTo>
                  <a:pt x="11162" y="14874"/>
                </a:lnTo>
                <a:lnTo>
                  <a:pt x="11235" y="14166"/>
                </a:lnTo>
                <a:lnTo>
                  <a:pt x="11211" y="13995"/>
                </a:lnTo>
                <a:lnTo>
                  <a:pt x="11162" y="13849"/>
                </a:lnTo>
                <a:lnTo>
                  <a:pt x="11064" y="13702"/>
                </a:lnTo>
                <a:lnTo>
                  <a:pt x="10918" y="13580"/>
                </a:lnTo>
                <a:lnTo>
                  <a:pt x="11040" y="13556"/>
                </a:lnTo>
                <a:lnTo>
                  <a:pt x="11162" y="13507"/>
                </a:lnTo>
                <a:lnTo>
                  <a:pt x="11284" y="13458"/>
                </a:lnTo>
                <a:lnTo>
                  <a:pt x="11382" y="13360"/>
                </a:lnTo>
                <a:lnTo>
                  <a:pt x="11455" y="13263"/>
                </a:lnTo>
                <a:lnTo>
                  <a:pt x="11528" y="13140"/>
                </a:lnTo>
                <a:lnTo>
                  <a:pt x="11577" y="12994"/>
                </a:lnTo>
                <a:lnTo>
                  <a:pt x="11602" y="12872"/>
                </a:lnTo>
                <a:lnTo>
                  <a:pt x="11675" y="11993"/>
                </a:lnTo>
                <a:lnTo>
                  <a:pt x="11675" y="11870"/>
                </a:lnTo>
                <a:lnTo>
                  <a:pt x="11675" y="11773"/>
                </a:lnTo>
                <a:lnTo>
                  <a:pt x="11651" y="11651"/>
                </a:lnTo>
                <a:lnTo>
                  <a:pt x="11602" y="11553"/>
                </a:lnTo>
                <a:lnTo>
                  <a:pt x="11480" y="11382"/>
                </a:lnTo>
                <a:lnTo>
                  <a:pt x="11406" y="11309"/>
                </a:lnTo>
                <a:lnTo>
                  <a:pt x="11333" y="11235"/>
                </a:lnTo>
                <a:lnTo>
                  <a:pt x="11455" y="11211"/>
                </a:lnTo>
                <a:lnTo>
                  <a:pt x="11553" y="11162"/>
                </a:lnTo>
                <a:lnTo>
                  <a:pt x="11651" y="11089"/>
                </a:lnTo>
                <a:lnTo>
                  <a:pt x="11748" y="10991"/>
                </a:lnTo>
                <a:lnTo>
                  <a:pt x="11822" y="10893"/>
                </a:lnTo>
                <a:lnTo>
                  <a:pt x="11870" y="10796"/>
                </a:lnTo>
                <a:lnTo>
                  <a:pt x="11919" y="10674"/>
                </a:lnTo>
                <a:lnTo>
                  <a:pt x="11944" y="10527"/>
                </a:lnTo>
                <a:lnTo>
                  <a:pt x="12017" y="9672"/>
                </a:lnTo>
                <a:lnTo>
                  <a:pt x="12017" y="9550"/>
                </a:lnTo>
                <a:lnTo>
                  <a:pt x="12017" y="9428"/>
                </a:lnTo>
                <a:lnTo>
                  <a:pt x="11993" y="9306"/>
                </a:lnTo>
                <a:lnTo>
                  <a:pt x="11944" y="9208"/>
                </a:lnTo>
                <a:lnTo>
                  <a:pt x="11895" y="9111"/>
                </a:lnTo>
                <a:lnTo>
                  <a:pt x="11822" y="9037"/>
                </a:lnTo>
                <a:lnTo>
                  <a:pt x="11748" y="8964"/>
                </a:lnTo>
                <a:lnTo>
                  <a:pt x="11651" y="8891"/>
                </a:lnTo>
                <a:lnTo>
                  <a:pt x="11748" y="8866"/>
                </a:lnTo>
                <a:lnTo>
                  <a:pt x="11846" y="8793"/>
                </a:lnTo>
                <a:lnTo>
                  <a:pt x="11944" y="8720"/>
                </a:lnTo>
                <a:lnTo>
                  <a:pt x="12017" y="8647"/>
                </a:lnTo>
                <a:lnTo>
                  <a:pt x="12090" y="8549"/>
                </a:lnTo>
                <a:lnTo>
                  <a:pt x="12139" y="8451"/>
                </a:lnTo>
                <a:lnTo>
                  <a:pt x="12163" y="8329"/>
                </a:lnTo>
                <a:lnTo>
                  <a:pt x="12188" y="8207"/>
                </a:lnTo>
                <a:lnTo>
                  <a:pt x="12286" y="7328"/>
                </a:lnTo>
                <a:lnTo>
                  <a:pt x="12261" y="7206"/>
                </a:lnTo>
                <a:lnTo>
                  <a:pt x="12237" y="7083"/>
                </a:lnTo>
                <a:lnTo>
                  <a:pt x="12188" y="6986"/>
                </a:lnTo>
                <a:lnTo>
                  <a:pt x="12139" y="6888"/>
                </a:lnTo>
                <a:lnTo>
                  <a:pt x="12066" y="6790"/>
                </a:lnTo>
                <a:lnTo>
                  <a:pt x="11968" y="6717"/>
                </a:lnTo>
                <a:lnTo>
                  <a:pt x="11748" y="6571"/>
                </a:lnTo>
                <a:lnTo>
                  <a:pt x="11504" y="6448"/>
                </a:lnTo>
                <a:lnTo>
                  <a:pt x="11211" y="6351"/>
                </a:lnTo>
                <a:lnTo>
                  <a:pt x="10893" y="6278"/>
                </a:lnTo>
                <a:lnTo>
                  <a:pt x="10576" y="6229"/>
                </a:lnTo>
                <a:lnTo>
                  <a:pt x="9892" y="6131"/>
                </a:lnTo>
                <a:lnTo>
                  <a:pt x="8842" y="6033"/>
                </a:lnTo>
                <a:lnTo>
                  <a:pt x="7596" y="5960"/>
                </a:lnTo>
                <a:lnTo>
                  <a:pt x="6326" y="5887"/>
                </a:lnTo>
                <a:lnTo>
                  <a:pt x="6497" y="5594"/>
                </a:lnTo>
                <a:lnTo>
                  <a:pt x="6644" y="5252"/>
                </a:lnTo>
                <a:lnTo>
                  <a:pt x="6790" y="4885"/>
                </a:lnTo>
                <a:lnTo>
                  <a:pt x="6888" y="4495"/>
                </a:lnTo>
                <a:lnTo>
                  <a:pt x="6986" y="4104"/>
                </a:lnTo>
                <a:lnTo>
                  <a:pt x="7083" y="3689"/>
                </a:lnTo>
                <a:lnTo>
                  <a:pt x="7181" y="2883"/>
                </a:lnTo>
                <a:lnTo>
                  <a:pt x="7254" y="2150"/>
                </a:lnTo>
                <a:lnTo>
                  <a:pt x="7303" y="1539"/>
                </a:lnTo>
                <a:lnTo>
                  <a:pt x="7303" y="978"/>
                </a:lnTo>
                <a:lnTo>
                  <a:pt x="7303" y="807"/>
                </a:lnTo>
                <a:lnTo>
                  <a:pt x="7230" y="611"/>
                </a:lnTo>
                <a:lnTo>
                  <a:pt x="7157" y="465"/>
                </a:lnTo>
                <a:lnTo>
                  <a:pt x="7035" y="318"/>
                </a:lnTo>
                <a:lnTo>
                  <a:pt x="6888" y="172"/>
                </a:lnTo>
                <a:lnTo>
                  <a:pt x="6717" y="98"/>
                </a:lnTo>
                <a:lnTo>
                  <a:pt x="6522" y="25"/>
                </a:lnTo>
                <a:lnTo>
                  <a:pt x="632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TextShape 1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Presentation </a:t>
            </a: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design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4" name="TextShape 2"/>
          <p:cNvSpPr txBox="1"/>
          <p:nvPr/>
        </p:nvSpPr>
        <p:spPr>
          <a:xfrm>
            <a:off x="921960" y="1581120"/>
            <a:ext cx="6865920" cy="2664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This presentation uses the following typographies: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Titles: Raleway ExtraBold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Body copy: Raleway Light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lang="en-US" sz="1800" b="0" strike="noStrike" spc="-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You can download the fonts at </a:t>
            </a:r>
            <a:r>
              <a:rPr lang="en-US" sz="1800" b="0" u="sng" strike="noStrike" spc="-1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  <a:hlinkClick r:id="rId2"/>
              </a:rPr>
              <a:t>https://www.fontsquirrel.com/fonts/raleway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CustomShape 3"/>
          <p:cNvSpPr/>
          <p:nvPr/>
        </p:nvSpPr>
        <p:spPr>
          <a:xfrm>
            <a:off x="921960" y="3714480"/>
            <a:ext cx="6865920" cy="537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6" name="TextShape 4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52072AE6-2AD5-49A6-8824-8C18A752F067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37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97" name="CustomShape 5"/>
          <p:cNvSpPr/>
          <p:nvPr/>
        </p:nvSpPr>
        <p:spPr>
          <a:xfrm>
            <a:off x="8078040" y="287640"/>
            <a:ext cx="750600" cy="806400"/>
          </a:xfrm>
          <a:custGeom>
            <a:avLst/>
            <a:gdLst/>
            <a:ahLst/>
            <a:cxnLst/>
            <a:rect l="l" t="t" r="r" b="b"/>
            <a:pathLst>
              <a:path w="14508" h="15583">
                <a:moveTo>
                  <a:pt x="9647" y="489"/>
                </a:moveTo>
                <a:lnTo>
                  <a:pt x="9769" y="513"/>
                </a:lnTo>
                <a:lnTo>
                  <a:pt x="9916" y="562"/>
                </a:lnTo>
                <a:lnTo>
                  <a:pt x="10014" y="660"/>
                </a:lnTo>
                <a:lnTo>
                  <a:pt x="10087" y="782"/>
                </a:lnTo>
                <a:lnTo>
                  <a:pt x="10111" y="928"/>
                </a:lnTo>
                <a:lnTo>
                  <a:pt x="10111" y="1075"/>
                </a:lnTo>
                <a:lnTo>
                  <a:pt x="10063" y="1197"/>
                </a:lnTo>
                <a:lnTo>
                  <a:pt x="9989" y="1319"/>
                </a:lnTo>
                <a:lnTo>
                  <a:pt x="9281" y="2003"/>
                </a:lnTo>
                <a:lnTo>
                  <a:pt x="9232" y="2076"/>
                </a:lnTo>
                <a:lnTo>
                  <a:pt x="9183" y="2174"/>
                </a:lnTo>
                <a:lnTo>
                  <a:pt x="9159" y="2247"/>
                </a:lnTo>
                <a:lnTo>
                  <a:pt x="9159" y="2345"/>
                </a:lnTo>
                <a:lnTo>
                  <a:pt x="9159" y="6497"/>
                </a:lnTo>
                <a:lnTo>
                  <a:pt x="9183" y="6643"/>
                </a:lnTo>
                <a:lnTo>
                  <a:pt x="9232" y="6790"/>
                </a:lnTo>
                <a:lnTo>
                  <a:pt x="10575" y="8671"/>
                </a:lnTo>
                <a:lnTo>
                  <a:pt x="3932" y="8671"/>
                </a:lnTo>
                <a:lnTo>
                  <a:pt x="5276" y="6790"/>
                </a:lnTo>
                <a:lnTo>
                  <a:pt x="5324" y="6643"/>
                </a:lnTo>
                <a:lnTo>
                  <a:pt x="5349" y="6497"/>
                </a:lnTo>
                <a:lnTo>
                  <a:pt x="5349" y="2345"/>
                </a:lnTo>
                <a:lnTo>
                  <a:pt x="5349" y="2247"/>
                </a:lnTo>
                <a:lnTo>
                  <a:pt x="5324" y="2174"/>
                </a:lnTo>
                <a:lnTo>
                  <a:pt x="5276" y="2076"/>
                </a:lnTo>
                <a:lnTo>
                  <a:pt x="5227" y="2003"/>
                </a:lnTo>
                <a:lnTo>
                  <a:pt x="4519" y="1319"/>
                </a:lnTo>
                <a:lnTo>
                  <a:pt x="4445" y="1197"/>
                </a:lnTo>
                <a:lnTo>
                  <a:pt x="4396" y="1075"/>
                </a:lnTo>
                <a:lnTo>
                  <a:pt x="4396" y="928"/>
                </a:lnTo>
                <a:lnTo>
                  <a:pt x="4421" y="782"/>
                </a:lnTo>
                <a:lnTo>
                  <a:pt x="4494" y="660"/>
                </a:lnTo>
                <a:lnTo>
                  <a:pt x="4592" y="562"/>
                </a:lnTo>
                <a:lnTo>
                  <a:pt x="4738" y="513"/>
                </a:lnTo>
                <a:lnTo>
                  <a:pt x="4860" y="489"/>
                </a:lnTo>
                <a:close/>
                <a:moveTo>
                  <a:pt x="6717" y="9574"/>
                </a:moveTo>
                <a:lnTo>
                  <a:pt x="6912" y="9647"/>
                </a:lnTo>
                <a:lnTo>
                  <a:pt x="7083" y="9745"/>
                </a:lnTo>
                <a:lnTo>
                  <a:pt x="7254" y="9892"/>
                </a:lnTo>
                <a:lnTo>
                  <a:pt x="7376" y="10038"/>
                </a:lnTo>
                <a:lnTo>
                  <a:pt x="7474" y="10234"/>
                </a:lnTo>
                <a:lnTo>
                  <a:pt x="7547" y="10429"/>
                </a:lnTo>
                <a:lnTo>
                  <a:pt x="7571" y="10649"/>
                </a:lnTo>
                <a:lnTo>
                  <a:pt x="7547" y="10869"/>
                </a:lnTo>
                <a:lnTo>
                  <a:pt x="7474" y="11064"/>
                </a:lnTo>
                <a:lnTo>
                  <a:pt x="7376" y="11259"/>
                </a:lnTo>
                <a:lnTo>
                  <a:pt x="7254" y="11406"/>
                </a:lnTo>
                <a:lnTo>
                  <a:pt x="7083" y="11552"/>
                </a:lnTo>
                <a:lnTo>
                  <a:pt x="6912" y="11650"/>
                </a:lnTo>
                <a:lnTo>
                  <a:pt x="6717" y="11699"/>
                </a:lnTo>
                <a:lnTo>
                  <a:pt x="6497" y="11723"/>
                </a:lnTo>
                <a:lnTo>
                  <a:pt x="6277" y="11699"/>
                </a:lnTo>
                <a:lnTo>
                  <a:pt x="6057" y="11650"/>
                </a:lnTo>
                <a:lnTo>
                  <a:pt x="5886" y="11552"/>
                </a:lnTo>
                <a:lnTo>
                  <a:pt x="5715" y="11406"/>
                </a:lnTo>
                <a:lnTo>
                  <a:pt x="5593" y="11259"/>
                </a:lnTo>
                <a:lnTo>
                  <a:pt x="5495" y="11064"/>
                </a:lnTo>
                <a:lnTo>
                  <a:pt x="5422" y="10869"/>
                </a:lnTo>
                <a:lnTo>
                  <a:pt x="5398" y="10649"/>
                </a:lnTo>
                <a:lnTo>
                  <a:pt x="5422" y="10429"/>
                </a:lnTo>
                <a:lnTo>
                  <a:pt x="5495" y="10234"/>
                </a:lnTo>
                <a:lnTo>
                  <a:pt x="5593" y="10038"/>
                </a:lnTo>
                <a:lnTo>
                  <a:pt x="5715" y="9892"/>
                </a:lnTo>
                <a:lnTo>
                  <a:pt x="5886" y="9745"/>
                </a:lnTo>
                <a:lnTo>
                  <a:pt x="6057" y="9647"/>
                </a:lnTo>
                <a:lnTo>
                  <a:pt x="6277" y="9574"/>
                </a:lnTo>
                <a:close/>
                <a:moveTo>
                  <a:pt x="8475" y="11894"/>
                </a:moveTo>
                <a:lnTo>
                  <a:pt x="8597" y="11919"/>
                </a:lnTo>
                <a:lnTo>
                  <a:pt x="8695" y="11943"/>
                </a:lnTo>
                <a:lnTo>
                  <a:pt x="8817" y="11992"/>
                </a:lnTo>
                <a:lnTo>
                  <a:pt x="8915" y="12065"/>
                </a:lnTo>
                <a:lnTo>
                  <a:pt x="8988" y="12163"/>
                </a:lnTo>
                <a:lnTo>
                  <a:pt x="9037" y="12285"/>
                </a:lnTo>
                <a:lnTo>
                  <a:pt x="9086" y="12383"/>
                </a:lnTo>
                <a:lnTo>
                  <a:pt x="9086" y="12529"/>
                </a:lnTo>
                <a:lnTo>
                  <a:pt x="9086" y="12652"/>
                </a:lnTo>
                <a:lnTo>
                  <a:pt x="9037" y="12749"/>
                </a:lnTo>
                <a:lnTo>
                  <a:pt x="8988" y="12871"/>
                </a:lnTo>
                <a:lnTo>
                  <a:pt x="8915" y="12969"/>
                </a:lnTo>
                <a:lnTo>
                  <a:pt x="8817" y="13042"/>
                </a:lnTo>
                <a:lnTo>
                  <a:pt x="8695" y="13091"/>
                </a:lnTo>
                <a:lnTo>
                  <a:pt x="8597" y="13140"/>
                </a:lnTo>
                <a:lnTo>
                  <a:pt x="8329" y="13140"/>
                </a:lnTo>
                <a:lnTo>
                  <a:pt x="8231" y="13091"/>
                </a:lnTo>
                <a:lnTo>
                  <a:pt x="8109" y="13042"/>
                </a:lnTo>
                <a:lnTo>
                  <a:pt x="8011" y="12969"/>
                </a:lnTo>
                <a:lnTo>
                  <a:pt x="7938" y="12871"/>
                </a:lnTo>
                <a:lnTo>
                  <a:pt x="7889" y="12749"/>
                </a:lnTo>
                <a:lnTo>
                  <a:pt x="7864" y="12652"/>
                </a:lnTo>
                <a:lnTo>
                  <a:pt x="7840" y="12529"/>
                </a:lnTo>
                <a:lnTo>
                  <a:pt x="7864" y="12383"/>
                </a:lnTo>
                <a:lnTo>
                  <a:pt x="7889" y="12285"/>
                </a:lnTo>
                <a:lnTo>
                  <a:pt x="7938" y="12163"/>
                </a:lnTo>
                <a:lnTo>
                  <a:pt x="8011" y="12065"/>
                </a:lnTo>
                <a:lnTo>
                  <a:pt x="8109" y="11992"/>
                </a:lnTo>
                <a:lnTo>
                  <a:pt x="8231" y="11943"/>
                </a:lnTo>
                <a:lnTo>
                  <a:pt x="8329" y="11919"/>
                </a:lnTo>
                <a:lnTo>
                  <a:pt x="8475" y="11894"/>
                </a:lnTo>
                <a:close/>
                <a:moveTo>
                  <a:pt x="6741" y="13360"/>
                </a:moveTo>
                <a:lnTo>
                  <a:pt x="6814" y="13384"/>
                </a:lnTo>
                <a:lnTo>
                  <a:pt x="6912" y="13433"/>
                </a:lnTo>
                <a:lnTo>
                  <a:pt x="6985" y="13482"/>
                </a:lnTo>
                <a:lnTo>
                  <a:pt x="7034" y="13555"/>
                </a:lnTo>
                <a:lnTo>
                  <a:pt x="7083" y="13653"/>
                </a:lnTo>
                <a:lnTo>
                  <a:pt x="7107" y="13726"/>
                </a:lnTo>
                <a:lnTo>
                  <a:pt x="7107" y="13824"/>
                </a:lnTo>
                <a:lnTo>
                  <a:pt x="7107" y="13922"/>
                </a:lnTo>
                <a:lnTo>
                  <a:pt x="7083" y="14019"/>
                </a:lnTo>
                <a:lnTo>
                  <a:pt x="7034" y="14117"/>
                </a:lnTo>
                <a:lnTo>
                  <a:pt x="6985" y="14166"/>
                </a:lnTo>
                <a:lnTo>
                  <a:pt x="6912" y="14239"/>
                </a:lnTo>
                <a:lnTo>
                  <a:pt x="6814" y="14288"/>
                </a:lnTo>
                <a:lnTo>
                  <a:pt x="6741" y="14312"/>
                </a:lnTo>
                <a:lnTo>
                  <a:pt x="6546" y="14312"/>
                </a:lnTo>
                <a:lnTo>
                  <a:pt x="6448" y="14288"/>
                </a:lnTo>
                <a:lnTo>
                  <a:pt x="6375" y="14239"/>
                </a:lnTo>
                <a:lnTo>
                  <a:pt x="6301" y="14166"/>
                </a:lnTo>
                <a:lnTo>
                  <a:pt x="6228" y="14117"/>
                </a:lnTo>
                <a:lnTo>
                  <a:pt x="6179" y="14019"/>
                </a:lnTo>
                <a:lnTo>
                  <a:pt x="6155" y="13922"/>
                </a:lnTo>
                <a:lnTo>
                  <a:pt x="6155" y="13824"/>
                </a:lnTo>
                <a:lnTo>
                  <a:pt x="6155" y="13726"/>
                </a:lnTo>
                <a:lnTo>
                  <a:pt x="6179" y="13653"/>
                </a:lnTo>
                <a:lnTo>
                  <a:pt x="6228" y="13555"/>
                </a:lnTo>
                <a:lnTo>
                  <a:pt x="6301" y="13482"/>
                </a:lnTo>
                <a:lnTo>
                  <a:pt x="6375" y="13433"/>
                </a:lnTo>
                <a:lnTo>
                  <a:pt x="6448" y="13384"/>
                </a:lnTo>
                <a:lnTo>
                  <a:pt x="6546" y="13360"/>
                </a:lnTo>
                <a:close/>
                <a:moveTo>
                  <a:pt x="4860" y="0"/>
                </a:moveTo>
                <a:lnTo>
                  <a:pt x="4714" y="25"/>
                </a:lnTo>
                <a:lnTo>
                  <a:pt x="4592" y="49"/>
                </a:lnTo>
                <a:lnTo>
                  <a:pt x="4445" y="98"/>
                </a:lnTo>
                <a:lnTo>
                  <a:pt x="4323" y="171"/>
                </a:lnTo>
                <a:lnTo>
                  <a:pt x="4225" y="245"/>
                </a:lnTo>
                <a:lnTo>
                  <a:pt x="4128" y="367"/>
                </a:lnTo>
                <a:lnTo>
                  <a:pt x="4030" y="464"/>
                </a:lnTo>
                <a:lnTo>
                  <a:pt x="3981" y="611"/>
                </a:lnTo>
                <a:lnTo>
                  <a:pt x="3932" y="733"/>
                </a:lnTo>
                <a:lnTo>
                  <a:pt x="3908" y="880"/>
                </a:lnTo>
                <a:lnTo>
                  <a:pt x="3908" y="1026"/>
                </a:lnTo>
                <a:lnTo>
                  <a:pt x="3908" y="1173"/>
                </a:lnTo>
                <a:lnTo>
                  <a:pt x="3957" y="1295"/>
                </a:lnTo>
                <a:lnTo>
                  <a:pt x="4006" y="1441"/>
                </a:lnTo>
                <a:lnTo>
                  <a:pt x="4079" y="1563"/>
                </a:lnTo>
                <a:lnTo>
                  <a:pt x="4177" y="1661"/>
                </a:lnTo>
                <a:lnTo>
                  <a:pt x="4860" y="2345"/>
                </a:lnTo>
                <a:lnTo>
                  <a:pt x="4860" y="6497"/>
                </a:lnTo>
                <a:lnTo>
                  <a:pt x="196" y="13067"/>
                </a:lnTo>
                <a:lnTo>
                  <a:pt x="122" y="13189"/>
                </a:lnTo>
                <a:lnTo>
                  <a:pt x="49" y="13311"/>
                </a:lnTo>
                <a:lnTo>
                  <a:pt x="25" y="13433"/>
                </a:lnTo>
                <a:lnTo>
                  <a:pt x="0" y="13555"/>
                </a:lnTo>
                <a:lnTo>
                  <a:pt x="0" y="13677"/>
                </a:lnTo>
                <a:lnTo>
                  <a:pt x="25" y="13824"/>
                </a:lnTo>
                <a:lnTo>
                  <a:pt x="49" y="13946"/>
                </a:lnTo>
                <a:lnTo>
                  <a:pt x="98" y="14068"/>
                </a:lnTo>
                <a:lnTo>
                  <a:pt x="586" y="15045"/>
                </a:lnTo>
                <a:lnTo>
                  <a:pt x="660" y="15167"/>
                </a:lnTo>
                <a:lnTo>
                  <a:pt x="757" y="15265"/>
                </a:lnTo>
                <a:lnTo>
                  <a:pt x="831" y="15362"/>
                </a:lnTo>
                <a:lnTo>
                  <a:pt x="953" y="15436"/>
                </a:lnTo>
                <a:lnTo>
                  <a:pt x="1075" y="15485"/>
                </a:lnTo>
                <a:lnTo>
                  <a:pt x="1197" y="15533"/>
                </a:lnTo>
                <a:lnTo>
                  <a:pt x="1319" y="15582"/>
                </a:lnTo>
                <a:lnTo>
                  <a:pt x="13189" y="15582"/>
                </a:lnTo>
                <a:lnTo>
                  <a:pt x="13311" y="15533"/>
                </a:lnTo>
                <a:lnTo>
                  <a:pt x="13433" y="15485"/>
                </a:lnTo>
                <a:lnTo>
                  <a:pt x="13555" y="15436"/>
                </a:lnTo>
                <a:lnTo>
                  <a:pt x="13677" y="15362"/>
                </a:lnTo>
                <a:lnTo>
                  <a:pt x="13750" y="15265"/>
                </a:lnTo>
                <a:lnTo>
                  <a:pt x="13848" y="15167"/>
                </a:lnTo>
                <a:lnTo>
                  <a:pt x="13921" y="15045"/>
                </a:lnTo>
                <a:lnTo>
                  <a:pt x="14410" y="14068"/>
                </a:lnTo>
                <a:lnTo>
                  <a:pt x="14459" y="13946"/>
                </a:lnTo>
                <a:lnTo>
                  <a:pt x="14483" y="13824"/>
                </a:lnTo>
                <a:lnTo>
                  <a:pt x="14508" y="13677"/>
                </a:lnTo>
                <a:lnTo>
                  <a:pt x="14508" y="13555"/>
                </a:lnTo>
                <a:lnTo>
                  <a:pt x="14483" y="13433"/>
                </a:lnTo>
                <a:lnTo>
                  <a:pt x="14459" y="13311"/>
                </a:lnTo>
                <a:lnTo>
                  <a:pt x="14385" y="13189"/>
                </a:lnTo>
                <a:lnTo>
                  <a:pt x="14312" y="13067"/>
                </a:lnTo>
                <a:lnTo>
                  <a:pt x="9647" y="6497"/>
                </a:lnTo>
                <a:lnTo>
                  <a:pt x="9647" y="2345"/>
                </a:lnTo>
                <a:lnTo>
                  <a:pt x="10331" y="1661"/>
                </a:lnTo>
                <a:lnTo>
                  <a:pt x="10429" y="1563"/>
                </a:lnTo>
                <a:lnTo>
                  <a:pt x="10502" y="1441"/>
                </a:lnTo>
                <a:lnTo>
                  <a:pt x="10551" y="1295"/>
                </a:lnTo>
                <a:lnTo>
                  <a:pt x="10600" y="1173"/>
                </a:lnTo>
                <a:lnTo>
                  <a:pt x="10600" y="1026"/>
                </a:lnTo>
                <a:lnTo>
                  <a:pt x="10600" y="880"/>
                </a:lnTo>
                <a:lnTo>
                  <a:pt x="10575" y="733"/>
                </a:lnTo>
                <a:lnTo>
                  <a:pt x="10527" y="611"/>
                </a:lnTo>
                <a:lnTo>
                  <a:pt x="10478" y="464"/>
                </a:lnTo>
                <a:lnTo>
                  <a:pt x="10380" y="367"/>
                </a:lnTo>
                <a:lnTo>
                  <a:pt x="10282" y="245"/>
                </a:lnTo>
                <a:lnTo>
                  <a:pt x="10185" y="171"/>
                </a:lnTo>
                <a:lnTo>
                  <a:pt x="10063" y="98"/>
                </a:lnTo>
                <a:lnTo>
                  <a:pt x="9916" y="49"/>
                </a:lnTo>
                <a:lnTo>
                  <a:pt x="9794" y="25"/>
                </a:lnTo>
                <a:lnTo>
                  <a:pt x="964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8" name="CustomShape 6"/>
          <p:cNvSpPr/>
          <p:nvPr/>
        </p:nvSpPr>
        <p:spPr>
          <a:xfrm>
            <a:off x="8458560" y="647640"/>
            <a:ext cx="50400" cy="48960"/>
          </a:xfrm>
          <a:custGeom>
            <a:avLst/>
            <a:gdLst/>
            <a:ahLst/>
            <a:cxnLst/>
            <a:rect l="l" t="t" r="r" b="b"/>
            <a:pathLst>
              <a:path w="978" h="954">
                <a:moveTo>
                  <a:pt x="391" y="1"/>
                </a:moveTo>
                <a:lnTo>
                  <a:pt x="294" y="25"/>
                </a:lnTo>
                <a:lnTo>
                  <a:pt x="220" y="74"/>
                </a:lnTo>
                <a:lnTo>
                  <a:pt x="147" y="123"/>
                </a:lnTo>
                <a:lnTo>
                  <a:pt x="98" y="196"/>
                </a:lnTo>
                <a:lnTo>
                  <a:pt x="49" y="294"/>
                </a:lnTo>
                <a:lnTo>
                  <a:pt x="25" y="367"/>
                </a:lnTo>
                <a:lnTo>
                  <a:pt x="1" y="465"/>
                </a:lnTo>
                <a:lnTo>
                  <a:pt x="25" y="563"/>
                </a:lnTo>
                <a:lnTo>
                  <a:pt x="49" y="660"/>
                </a:lnTo>
                <a:lnTo>
                  <a:pt x="98" y="734"/>
                </a:lnTo>
                <a:lnTo>
                  <a:pt x="147" y="807"/>
                </a:lnTo>
                <a:lnTo>
                  <a:pt x="220" y="880"/>
                </a:lnTo>
                <a:lnTo>
                  <a:pt x="294" y="905"/>
                </a:lnTo>
                <a:lnTo>
                  <a:pt x="391" y="953"/>
                </a:lnTo>
                <a:lnTo>
                  <a:pt x="587" y="953"/>
                </a:lnTo>
                <a:lnTo>
                  <a:pt x="684" y="905"/>
                </a:lnTo>
                <a:lnTo>
                  <a:pt x="758" y="880"/>
                </a:lnTo>
                <a:lnTo>
                  <a:pt x="831" y="807"/>
                </a:lnTo>
                <a:lnTo>
                  <a:pt x="880" y="734"/>
                </a:lnTo>
                <a:lnTo>
                  <a:pt x="929" y="660"/>
                </a:lnTo>
                <a:lnTo>
                  <a:pt x="953" y="563"/>
                </a:lnTo>
                <a:lnTo>
                  <a:pt x="978" y="465"/>
                </a:lnTo>
                <a:lnTo>
                  <a:pt x="953" y="367"/>
                </a:lnTo>
                <a:lnTo>
                  <a:pt x="929" y="294"/>
                </a:lnTo>
                <a:lnTo>
                  <a:pt x="880" y="196"/>
                </a:lnTo>
                <a:lnTo>
                  <a:pt x="831" y="123"/>
                </a:lnTo>
                <a:lnTo>
                  <a:pt x="758" y="74"/>
                </a:lnTo>
                <a:lnTo>
                  <a:pt x="684" y="25"/>
                </a:lnTo>
                <a:lnTo>
                  <a:pt x="58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9" name="CustomShape 7"/>
          <p:cNvSpPr/>
          <p:nvPr/>
        </p:nvSpPr>
        <p:spPr>
          <a:xfrm>
            <a:off x="8375040" y="399960"/>
            <a:ext cx="156600" cy="28800"/>
          </a:xfrm>
          <a:custGeom>
            <a:avLst/>
            <a:gdLst/>
            <a:ahLst/>
            <a:cxnLst/>
            <a:rect l="l" t="t" r="r" b="b"/>
            <a:pathLst>
              <a:path w="3030" h="562">
                <a:moveTo>
                  <a:pt x="294" y="0"/>
                </a:moveTo>
                <a:lnTo>
                  <a:pt x="172" y="24"/>
                </a:lnTo>
                <a:lnTo>
                  <a:pt x="74" y="73"/>
                </a:lnTo>
                <a:lnTo>
                  <a:pt x="25" y="171"/>
                </a:lnTo>
                <a:lnTo>
                  <a:pt x="1" y="269"/>
                </a:lnTo>
                <a:lnTo>
                  <a:pt x="25" y="391"/>
                </a:lnTo>
                <a:lnTo>
                  <a:pt x="74" y="488"/>
                </a:lnTo>
                <a:lnTo>
                  <a:pt x="172" y="537"/>
                </a:lnTo>
                <a:lnTo>
                  <a:pt x="294" y="562"/>
                </a:lnTo>
                <a:lnTo>
                  <a:pt x="2736" y="562"/>
                </a:lnTo>
                <a:lnTo>
                  <a:pt x="2858" y="537"/>
                </a:lnTo>
                <a:lnTo>
                  <a:pt x="2956" y="488"/>
                </a:lnTo>
                <a:lnTo>
                  <a:pt x="3005" y="391"/>
                </a:lnTo>
                <a:lnTo>
                  <a:pt x="3029" y="269"/>
                </a:lnTo>
                <a:lnTo>
                  <a:pt x="3005" y="171"/>
                </a:lnTo>
                <a:lnTo>
                  <a:pt x="2956" y="73"/>
                </a:lnTo>
                <a:lnTo>
                  <a:pt x="2858" y="24"/>
                </a:lnTo>
                <a:lnTo>
                  <a:pt x="27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0" name="CustomShape 8"/>
          <p:cNvSpPr/>
          <p:nvPr/>
        </p:nvSpPr>
        <p:spPr>
          <a:xfrm>
            <a:off x="8396640" y="550440"/>
            <a:ext cx="64080" cy="64080"/>
          </a:xfrm>
          <a:custGeom>
            <a:avLst/>
            <a:gdLst/>
            <a:ahLst/>
            <a:cxnLst/>
            <a:rect l="l" t="t" r="r" b="b"/>
            <a:pathLst>
              <a:path w="1247" h="1246">
                <a:moveTo>
                  <a:pt x="611" y="0"/>
                </a:moveTo>
                <a:lnTo>
                  <a:pt x="489" y="25"/>
                </a:lnTo>
                <a:lnTo>
                  <a:pt x="367" y="49"/>
                </a:lnTo>
                <a:lnTo>
                  <a:pt x="270" y="122"/>
                </a:lnTo>
                <a:lnTo>
                  <a:pt x="172" y="196"/>
                </a:lnTo>
                <a:lnTo>
                  <a:pt x="99" y="269"/>
                </a:lnTo>
                <a:lnTo>
                  <a:pt x="50" y="391"/>
                </a:lnTo>
                <a:lnTo>
                  <a:pt x="1" y="513"/>
                </a:lnTo>
                <a:lnTo>
                  <a:pt x="1" y="635"/>
                </a:lnTo>
                <a:lnTo>
                  <a:pt x="1" y="757"/>
                </a:lnTo>
                <a:lnTo>
                  <a:pt x="50" y="880"/>
                </a:lnTo>
                <a:lnTo>
                  <a:pt x="99" y="977"/>
                </a:lnTo>
                <a:lnTo>
                  <a:pt x="172" y="1075"/>
                </a:lnTo>
                <a:lnTo>
                  <a:pt x="270" y="1148"/>
                </a:lnTo>
                <a:lnTo>
                  <a:pt x="367" y="1197"/>
                </a:lnTo>
                <a:lnTo>
                  <a:pt x="489" y="1246"/>
                </a:lnTo>
                <a:lnTo>
                  <a:pt x="734" y="1246"/>
                </a:lnTo>
                <a:lnTo>
                  <a:pt x="856" y="1197"/>
                </a:lnTo>
                <a:lnTo>
                  <a:pt x="978" y="1148"/>
                </a:lnTo>
                <a:lnTo>
                  <a:pt x="1051" y="1075"/>
                </a:lnTo>
                <a:lnTo>
                  <a:pt x="1149" y="977"/>
                </a:lnTo>
                <a:lnTo>
                  <a:pt x="1198" y="880"/>
                </a:lnTo>
                <a:lnTo>
                  <a:pt x="1222" y="757"/>
                </a:lnTo>
                <a:lnTo>
                  <a:pt x="1246" y="635"/>
                </a:lnTo>
                <a:lnTo>
                  <a:pt x="1222" y="513"/>
                </a:lnTo>
                <a:lnTo>
                  <a:pt x="1198" y="391"/>
                </a:lnTo>
                <a:lnTo>
                  <a:pt x="1149" y="269"/>
                </a:lnTo>
                <a:lnTo>
                  <a:pt x="1051" y="196"/>
                </a:lnTo>
                <a:lnTo>
                  <a:pt x="978" y="122"/>
                </a:lnTo>
                <a:lnTo>
                  <a:pt x="856" y="49"/>
                </a:lnTo>
                <a:lnTo>
                  <a:pt x="734" y="25"/>
                </a:lnTo>
                <a:lnTo>
                  <a:pt x="61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CustomShape 1"/>
          <p:cNvSpPr/>
          <p:nvPr/>
        </p:nvSpPr>
        <p:spPr>
          <a:xfrm>
            <a:off x="668160" y="617040"/>
            <a:ext cx="282960" cy="347040"/>
          </a:xfrm>
          <a:custGeom>
            <a:avLst/>
            <a:gdLst/>
            <a:ahLst/>
            <a:cxnLst/>
            <a:rect l="l" t="t" r="r" b="b"/>
            <a:pathLst>
              <a:path w="15143" h="18562">
                <a:moveTo>
                  <a:pt x="14166" y="0"/>
                </a:moveTo>
                <a:lnTo>
                  <a:pt x="14166" y="16755"/>
                </a:lnTo>
                <a:lnTo>
                  <a:pt x="14141" y="16926"/>
                </a:lnTo>
                <a:lnTo>
                  <a:pt x="14093" y="17072"/>
                </a:lnTo>
                <a:lnTo>
                  <a:pt x="14044" y="17194"/>
                </a:lnTo>
                <a:lnTo>
                  <a:pt x="13946" y="17341"/>
                </a:lnTo>
                <a:lnTo>
                  <a:pt x="13824" y="17438"/>
                </a:lnTo>
                <a:lnTo>
                  <a:pt x="13677" y="17512"/>
                </a:lnTo>
                <a:lnTo>
                  <a:pt x="13531" y="17561"/>
                </a:lnTo>
                <a:lnTo>
                  <a:pt x="13384" y="17585"/>
                </a:lnTo>
                <a:lnTo>
                  <a:pt x="0" y="17585"/>
                </a:lnTo>
                <a:lnTo>
                  <a:pt x="0" y="17731"/>
                </a:lnTo>
                <a:lnTo>
                  <a:pt x="25" y="17902"/>
                </a:lnTo>
                <a:lnTo>
                  <a:pt x="74" y="18049"/>
                </a:lnTo>
                <a:lnTo>
                  <a:pt x="123" y="18171"/>
                </a:lnTo>
                <a:lnTo>
                  <a:pt x="220" y="18318"/>
                </a:lnTo>
                <a:lnTo>
                  <a:pt x="342" y="18415"/>
                </a:lnTo>
                <a:lnTo>
                  <a:pt x="489" y="18489"/>
                </a:lnTo>
                <a:lnTo>
                  <a:pt x="635" y="18537"/>
                </a:lnTo>
                <a:lnTo>
                  <a:pt x="782" y="18562"/>
                </a:lnTo>
                <a:lnTo>
                  <a:pt x="14361" y="18562"/>
                </a:lnTo>
                <a:lnTo>
                  <a:pt x="14508" y="18537"/>
                </a:lnTo>
                <a:lnTo>
                  <a:pt x="14654" y="18489"/>
                </a:lnTo>
                <a:lnTo>
                  <a:pt x="14801" y="18415"/>
                </a:lnTo>
                <a:lnTo>
                  <a:pt x="14923" y="18318"/>
                </a:lnTo>
                <a:lnTo>
                  <a:pt x="15021" y="18171"/>
                </a:lnTo>
                <a:lnTo>
                  <a:pt x="15069" y="18049"/>
                </a:lnTo>
                <a:lnTo>
                  <a:pt x="15118" y="17902"/>
                </a:lnTo>
                <a:lnTo>
                  <a:pt x="15143" y="17731"/>
                </a:lnTo>
                <a:lnTo>
                  <a:pt x="15143" y="733"/>
                </a:lnTo>
                <a:lnTo>
                  <a:pt x="15118" y="586"/>
                </a:lnTo>
                <a:lnTo>
                  <a:pt x="15069" y="440"/>
                </a:lnTo>
                <a:lnTo>
                  <a:pt x="15021" y="318"/>
                </a:lnTo>
                <a:lnTo>
                  <a:pt x="14923" y="196"/>
                </a:lnTo>
                <a:lnTo>
                  <a:pt x="14801" y="122"/>
                </a:lnTo>
                <a:lnTo>
                  <a:pt x="14654" y="49"/>
                </a:lnTo>
                <a:lnTo>
                  <a:pt x="14508" y="25"/>
                </a:lnTo>
                <a:lnTo>
                  <a:pt x="1436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2" name="CustomShape 2"/>
          <p:cNvSpPr/>
          <p:nvPr/>
        </p:nvSpPr>
        <p:spPr>
          <a:xfrm>
            <a:off x="677520" y="571320"/>
            <a:ext cx="21600" cy="47160"/>
          </a:xfrm>
          <a:custGeom>
            <a:avLst/>
            <a:gdLst/>
            <a:ahLst/>
            <a:cxnLst/>
            <a:rect l="l" t="t" r="r" b="b"/>
            <a:pathLst>
              <a:path w="1174" h="2540">
                <a:moveTo>
                  <a:pt x="392" y="0"/>
                </a:moveTo>
                <a:lnTo>
                  <a:pt x="294" y="49"/>
                </a:lnTo>
                <a:lnTo>
                  <a:pt x="221" y="73"/>
                </a:lnTo>
                <a:lnTo>
                  <a:pt x="147" y="147"/>
                </a:lnTo>
                <a:lnTo>
                  <a:pt x="74" y="220"/>
                </a:lnTo>
                <a:lnTo>
                  <a:pt x="50" y="293"/>
                </a:lnTo>
                <a:lnTo>
                  <a:pt x="1" y="391"/>
                </a:lnTo>
                <a:lnTo>
                  <a:pt x="1" y="488"/>
                </a:lnTo>
                <a:lnTo>
                  <a:pt x="1" y="2052"/>
                </a:lnTo>
                <a:lnTo>
                  <a:pt x="1" y="2149"/>
                </a:lnTo>
                <a:lnTo>
                  <a:pt x="50" y="2247"/>
                </a:lnTo>
                <a:lnTo>
                  <a:pt x="74" y="2320"/>
                </a:lnTo>
                <a:lnTo>
                  <a:pt x="147" y="2393"/>
                </a:lnTo>
                <a:lnTo>
                  <a:pt x="221" y="2467"/>
                </a:lnTo>
                <a:lnTo>
                  <a:pt x="294" y="2491"/>
                </a:lnTo>
                <a:lnTo>
                  <a:pt x="392" y="2540"/>
                </a:lnTo>
                <a:lnTo>
                  <a:pt x="782" y="2540"/>
                </a:lnTo>
                <a:lnTo>
                  <a:pt x="880" y="2491"/>
                </a:lnTo>
                <a:lnTo>
                  <a:pt x="953" y="2467"/>
                </a:lnTo>
                <a:lnTo>
                  <a:pt x="1027" y="2393"/>
                </a:lnTo>
                <a:lnTo>
                  <a:pt x="1100" y="2320"/>
                </a:lnTo>
                <a:lnTo>
                  <a:pt x="1124" y="2247"/>
                </a:lnTo>
                <a:lnTo>
                  <a:pt x="1173" y="2149"/>
                </a:lnTo>
                <a:lnTo>
                  <a:pt x="1173" y="2052"/>
                </a:lnTo>
                <a:lnTo>
                  <a:pt x="1173" y="488"/>
                </a:lnTo>
                <a:lnTo>
                  <a:pt x="1173" y="391"/>
                </a:lnTo>
                <a:lnTo>
                  <a:pt x="1124" y="293"/>
                </a:lnTo>
                <a:lnTo>
                  <a:pt x="1100" y="220"/>
                </a:lnTo>
                <a:lnTo>
                  <a:pt x="1027" y="147"/>
                </a:lnTo>
                <a:lnTo>
                  <a:pt x="953" y="73"/>
                </a:lnTo>
                <a:lnTo>
                  <a:pt x="880" y="49"/>
                </a:lnTo>
                <a:lnTo>
                  <a:pt x="78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3" name="CustomShape 3"/>
          <p:cNvSpPr/>
          <p:nvPr/>
        </p:nvSpPr>
        <p:spPr>
          <a:xfrm>
            <a:off x="739440" y="571320"/>
            <a:ext cx="21600" cy="47160"/>
          </a:xfrm>
          <a:custGeom>
            <a:avLst/>
            <a:gdLst/>
            <a:ahLst/>
            <a:cxnLst/>
            <a:rect l="l" t="t" r="r" b="b"/>
            <a:pathLst>
              <a:path w="1173" h="2540">
                <a:moveTo>
                  <a:pt x="391" y="0"/>
                </a:moveTo>
                <a:lnTo>
                  <a:pt x="294" y="49"/>
                </a:lnTo>
                <a:lnTo>
                  <a:pt x="220" y="73"/>
                </a:lnTo>
                <a:lnTo>
                  <a:pt x="147" y="147"/>
                </a:lnTo>
                <a:lnTo>
                  <a:pt x="74" y="220"/>
                </a:lnTo>
                <a:lnTo>
                  <a:pt x="49" y="293"/>
                </a:lnTo>
                <a:lnTo>
                  <a:pt x="0" y="391"/>
                </a:lnTo>
                <a:lnTo>
                  <a:pt x="0" y="488"/>
                </a:lnTo>
                <a:lnTo>
                  <a:pt x="0" y="2052"/>
                </a:lnTo>
                <a:lnTo>
                  <a:pt x="0" y="2149"/>
                </a:lnTo>
                <a:lnTo>
                  <a:pt x="49" y="2247"/>
                </a:lnTo>
                <a:lnTo>
                  <a:pt x="74" y="2320"/>
                </a:lnTo>
                <a:lnTo>
                  <a:pt x="147" y="2393"/>
                </a:lnTo>
                <a:lnTo>
                  <a:pt x="220" y="2467"/>
                </a:lnTo>
                <a:lnTo>
                  <a:pt x="294" y="2491"/>
                </a:lnTo>
                <a:lnTo>
                  <a:pt x="391" y="2540"/>
                </a:lnTo>
                <a:lnTo>
                  <a:pt x="782" y="2540"/>
                </a:lnTo>
                <a:lnTo>
                  <a:pt x="880" y="2491"/>
                </a:lnTo>
                <a:lnTo>
                  <a:pt x="953" y="2467"/>
                </a:lnTo>
                <a:lnTo>
                  <a:pt x="1026" y="2393"/>
                </a:lnTo>
                <a:lnTo>
                  <a:pt x="1099" y="2320"/>
                </a:lnTo>
                <a:lnTo>
                  <a:pt x="1124" y="2247"/>
                </a:lnTo>
                <a:lnTo>
                  <a:pt x="1173" y="2149"/>
                </a:lnTo>
                <a:lnTo>
                  <a:pt x="1173" y="2052"/>
                </a:lnTo>
                <a:lnTo>
                  <a:pt x="1173" y="488"/>
                </a:lnTo>
                <a:lnTo>
                  <a:pt x="1173" y="391"/>
                </a:lnTo>
                <a:lnTo>
                  <a:pt x="1124" y="293"/>
                </a:lnTo>
                <a:lnTo>
                  <a:pt x="1099" y="220"/>
                </a:lnTo>
                <a:lnTo>
                  <a:pt x="1026" y="147"/>
                </a:lnTo>
                <a:lnTo>
                  <a:pt x="953" y="73"/>
                </a:lnTo>
                <a:lnTo>
                  <a:pt x="880" y="49"/>
                </a:lnTo>
                <a:lnTo>
                  <a:pt x="78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4" name="CustomShape 4"/>
          <p:cNvSpPr/>
          <p:nvPr/>
        </p:nvSpPr>
        <p:spPr>
          <a:xfrm>
            <a:off x="801720" y="571320"/>
            <a:ext cx="21600" cy="47160"/>
          </a:xfrm>
          <a:custGeom>
            <a:avLst/>
            <a:gdLst/>
            <a:ahLst/>
            <a:cxnLst/>
            <a:rect l="l" t="t" r="r" b="b"/>
            <a:pathLst>
              <a:path w="1174" h="2540">
                <a:moveTo>
                  <a:pt x="392" y="0"/>
                </a:moveTo>
                <a:lnTo>
                  <a:pt x="294" y="49"/>
                </a:lnTo>
                <a:lnTo>
                  <a:pt x="221" y="73"/>
                </a:lnTo>
                <a:lnTo>
                  <a:pt x="148" y="147"/>
                </a:lnTo>
                <a:lnTo>
                  <a:pt x="74" y="220"/>
                </a:lnTo>
                <a:lnTo>
                  <a:pt x="50" y="293"/>
                </a:lnTo>
                <a:lnTo>
                  <a:pt x="1" y="391"/>
                </a:lnTo>
                <a:lnTo>
                  <a:pt x="1" y="488"/>
                </a:lnTo>
                <a:lnTo>
                  <a:pt x="1" y="2052"/>
                </a:lnTo>
                <a:lnTo>
                  <a:pt x="1" y="2149"/>
                </a:lnTo>
                <a:lnTo>
                  <a:pt x="50" y="2247"/>
                </a:lnTo>
                <a:lnTo>
                  <a:pt x="74" y="2320"/>
                </a:lnTo>
                <a:lnTo>
                  <a:pt x="148" y="2393"/>
                </a:lnTo>
                <a:lnTo>
                  <a:pt x="221" y="2467"/>
                </a:lnTo>
                <a:lnTo>
                  <a:pt x="294" y="2491"/>
                </a:lnTo>
                <a:lnTo>
                  <a:pt x="392" y="2540"/>
                </a:lnTo>
                <a:lnTo>
                  <a:pt x="783" y="2540"/>
                </a:lnTo>
                <a:lnTo>
                  <a:pt x="880" y="2491"/>
                </a:lnTo>
                <a:lnTo>
                  <a:pt x="953" y="2467"/>
                </a:lnTo>
                <a:lnTo>
                  <a:pt x="1027" y="2393"/>
                </a:lnTo>
                <a:lnTo>
                  <a:pt x="1100" y="2320"/>
                </a:lnTo>
                <a:lnTo>
                  <a:pt x="1124" y="2247"/>
                </a:lnTo>
                <a:lnTo>
                  <a:pt x="1173" y="2149"/>
                </a:lnTo>
                <a:lnTo>
                  <a:pt x="1173" y="2052"/>
                </a:lnTo>
                <a:lnTo>
                  <a:pt x="1173" y="488"/>
                </a:lnTo>
                <a:lnTo>
                  <a:pt x="1173" y="391"/>
                </a:lnTo>
                <a:lnTo>
                  <a:pt x="1124" y="293"/>
                </a:lnTo>
                <a:lnTo>
                  <a:pt x="1100" y="220"/>
                </a:lnTo>
                <a:lnTo>
                  <a:pt x="1027" y="147"/>
                </a:lnTo>
                <a:lnTo>
                  <a:pt x="953" y="73"/>
                </a:lnTo>
                <a:lnTo>
                  <a:pt x="880" y="49"/>
                </a:lnTo>
                <a:lnTo>
                  <a:pt x="78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5" name="CustomShape 5"/>
          <p:cNvSpPr/>
          <p:nvPr/>
        </p:nvSpPr>
        <p:spPr>
          <a:xfrm>
            <a:off x="864000" y="571320"/>
            <a:ext cx="21600" cy="47160"/>
          </a:xfrm>
          <a:custGeom>
            <a:avLst/>
            <a:gdLst/>
            <a:ahLst/>
            <a:cxnLst/>
            <a:rect l="l" t="t" r="r" b="b"/>
            <a:pathLst>
              <a:path w="1173" h="2540">
                <a:moveTo>
                  <a:pt x="391" y="0"/>
                </a:moveTo>
                <a:lnTo>
                  <a:pt x="294" y="49"/>
                </a:lnTo>
                <a:lnTo>
                  <a:pt x="220" y="73"/>
                </a:lnTo>
                <a:lnTo>
                  <a:pt x="147" y="147"/>
                </a:lnTo>
                <a:lnTo>
                  <a:pt x="74" y="220"/>
                </a:lnTo>
                <a:lnTo>
                  <a:pt x="49" y="293"/>
                </a:lnTo>
                <a:lnTo>
                  <a:pt x="1" y="391"/>
                </a:lnTo>
                <a:lnTo>
                  <a:pt x="1" y="488"/>
                </a:lnTo>
                <a:lnTo>
                  <a:pt x="1" y="2052"/>
                </a:lnTo>
                <a:lnTo>
                  <a:pt x="1" y="2149"/>
                </a:lnTo>
                <a:lnTo>
                  <a:pt x="49" y="2247"/>
                </a:lnTo>
                <a:lnTo>
                  <a:pt x="74" y="2320"/>
                </a:lnTo>
                <a:lnTo>
                  <a:pt x="147" y="2393"/>
                </a:lnTo>
                <a:lnTo>
                  <a:pt x="220" y="2467"/>
                </a:lnTo>
                <a:lnTo>
                  <a:pt x="294" y="2491"/>
                </a:lnTo>
                <a:lnTo>
                  <a:pt x="391" y="2540"/>
                </a:lnTo>
                <a:lnTo>
                  <a:pt x="782" y="2540"/>
                </a:lnTo>
                <a:lnTo>
                  <a:pt x="880" y="2491"/>
                </a:lnTo>
                <a:lnTo>
                  <a:pt x="953" y="2467"/>
                </a:lnTo>
                <a:lnTo>
                  <a:pt x="1026" y="2393"/>
                </a:lnTo>
                <a:lnTo>
                  <a:pt x="1100" y="2320"/>
                </a:lnTo>
                <a:lnTo>
                  <a:pt x="1124" y="2247"/>
                </a:lnTo>
                <a:lnTo>
                  <a:pt x="1173" y="2149"/>
                </a:lnTo>
                <a:lnTo>
                  <a:pt x="1173" y="2052"/>
                </a:lnTo>
                <a:lnTo>
                  <a:pt x="1173" y="488"/>
                </a:lnTo>
                <a:lnTo>
                  <a:pt x="1173" y="391"/>
                </a:lnTo>
                <a:lnTo>
                  <a:pt x="1124" y="293"/>
                </a:lnTo>
                <a:lnTo>
                  <a:pt x="1100" y="220"/>
                </a:lnTo>
                <a:lnTo>
                  <a:pt x="1026" y="147"/>
                </a:lnTo>
                <a:lnTo>
                  <a:pt x="953" y="73"/>
                </a:lnTo>
                <a:lnTo>
                  <a:pt x="880" y="49"/>
                </a:lnTo>
                <a:lnTo>
                  <a:pt x="78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6" name="CustomShape 6"/>
          <p:cNvSpPr/>
          <p:nvPr/>
        </p:nvSpPr>
        <p:spPr>
          <a:xfrm>
            <a:off x="640800" y="588600"/>
            <a:ext cx="282960" cy="347040"/>
          </a:xfrm>
          <a:custGeom>
            <a:avLst/>
            <a:gdLst/>
            <a:ahLst/>
            <a:cxnLst/>
            <a:rect l="l" t="t" r="r" b="b"/>
            <a:pathLst>
              <a:path w="15143" h="18562">
                <a:moveTo>
                  <a:pt x="2540" y="171"/>
                </a:moveTo>
                <a:lnTo>
                  <a:pt x="2711" y="195"/>
                </a:lnTo>
                <a:lnTo>
                  <a:pt x="2882" y="244"/>
                </a:lnTo>
                <a:lnTo>
                  <a:pt x="3053" y="318"/>
                </a:lnTo>
                <a:lnTo>
                  <a:pt x="3175" y="440"/>
                </a:lnTo>
                <a:lnTo>
                  <a:pt x="3297" y="562"/>
                </a:lnTo>
                <a:lnTo>
                  <a:pt x="3370" y="733"/>
                </a:lnTo>
                <a:lnTo>
                  <a:pt x="3419" y="904"/>
                </a:lnTo>
                <a:lnTo>
                  <a:pt x="3444" y="1075"/>
                </a:lnTo>
                <a:lnTo>
                  <a:pt x="3419" y="1246"/>
                </a:lnTo>
                <a:lnTo>
                  <a:pt x="3370" y="1417"/>
                </a:lnTo>
                <a:lnTo>
                  <a:pt x="3297" y="1588"/>
                </a:lnTo>
                <a:lnTo>
                  <a:pt x="3175" y="1710"/>
                </a:lnTo>
                <a:lnTo>
                  <a:pt x="3053" y="1832"/>
                </a:lnTo>
                <a:lnTo>
                  <a:pt x="2882" y="1905"/>
                </a:lnTo>
                <a:lnTo>
                  <a:pt x="2711" y="1954"/>
                </a:lnTo>
                <a:lnTo>
                  <a:pt x="2540" y="1978"/>
                </a:lnTo>
                <a:lnTo>
                  <a:pt x="2369" y="1954"/>
                </a:lnTo>
                <a:lnTo>
                  <a:pt x="2198" y="1905"/>
                </a:lnTo>
                <a:lnTo>
                  <a:pt x="2027" y="1832"/>
                </a:lnTo>
                <a:lnTo>
                  <a:pt x="1905" y="1710"/>
                </a:lnTo>
                <a:lnTo>
                  <a:pt x="1783" y="1588"/>
                </a:lnTo>
                <a:lnTo>
                  <a:pt x="1710" y="1417"/>
                </a:lnTo>
                <a:lnTo>
                  <a:pt x="1661" y="1246"/>
                </a:lnTo>
                <a:lnTo>
                  <a:pt x="1636" y="1075"/>
                </a:lnTo>
                <a:lnTo>
                  <a:pt x="1661" y="904"/>
                </a:lnTo>
                <a:lnTo>
                  <a:pt x="1710" y="733"/>
                </a:lnTo>
                <a:lnTo>
                  <a:pt x="1783" y="562"/>
                </a:lnTo>
                <a:lnTo>
                  <a:pt x="1905" y="440"/>
                </a:lnTo>
                <a:lnTo>
                  <a:pt x="2027" y="318"/>
                </a:lnTo>
                <a:lnTo>
                  <a:pt x="2198" y="244"/>
                </a:lnTo>
                <a:lnTo>
                  <a:pt x="2369" y="195"/>
                </a:lnTo>
                <a:lnTo>
                  <a:pt x="2540" y="171"/>
                </a:lnTo>
                <a:close/>
                <a:moveTo>
                  <a:pt x="5862" y="171"/>
                </a:moveTo>
                <a:lnTo>
                  <a:pt x="6033" y="195"/>
                </a:lnTo>
                <a:lnTo>
                  <a:pt x="6204" y="244"/>
                </a:lnTo>
                <a:lnTo>
                  <a:pt x="6374" y="318"/>
                </a:lnTo>
                <a:lnTo>
                  <a:pt x="6497" y="440"/>
                </a:lnTo>
                <a:lnTo>
                  <a:pt x="6619" y="562"/>
                </a:lnTo>
                <a:lnTo>
                  <a:pt x="6692" y="733"/>
                </a:lnTo>
                <a:lnTo>
                  <a:pt x="6741" y="904"/>
                </a:lnTo>
                <a:lnTo>
                  <a:pt x="6765" y="1075"/>
                </a:lnTo>
                <a:lnTo>
                  <a:pt x="6741" y="1246"/>
                </a:lnTo>
                <a:lnTo>
                  <a:pt x="6692" y="1417"/>
                </a:lnTo>
                <a:lnTo>
                  <a:pt x="6619" y="1588"/>
                </a:lnTo>
                <a:lnTo>
                  <a:pt x="6497" y="1710"/>
                </a:lnTo>
                <a:lnTo>
                  <a:pt x="6374" y="1832"/>
                </a:lnTo>
                <a:lnTo>
                  <a:pt x="6204" y="1905"/>
                </a:lnTo>
                <a:lnTo>
                  <a:pt x="6033" y="1954"/>
                </a:lnTo>
                <a:lnTo>
                  <a:pt x="5862" y="1978"/>
                </a:lnTo>
                <a:lnTo>
                  <a:pt x="5691" y="1954"/>
                </a:lnTo>
                <a:lnTo>
                  <a:pt x="5520" y="1905"/>
                </a:lnTo>
                <a:lnTo>
                  <a:pt x="5349" y="1832"/>
                </a:lnTo>
                <a:lnTo>
                  <a:pt x="5227" y="1710"/>
                </a:lnTo>
                <a:lnTo>
                  <a:pt x="5104" y="1588"/>
                </a:lnTo>
                <a:lnTo>
                  <a:pt x="5031" y="1417"/>
                </a:lnTo>
                <a:lnTo>
                  <a:pt x="4982" y="1246"/>
                </a:lnTo>
                <a:lnTo>
                  <a:pt x="4958" y="1075"/>
                </a:lnTo>
                <a:lnTo>
                  <a:pt x="4982" y="904"/>
                </a:lnTo>
                <a:lnTo>
                  <a:pt x="5031" y="733"/>
                </a:lnTo>
                <a:lnTo>
                  <a:pt x="5104" y="562"/>
                </a:lnTo>
                <a:lnTo>
                  <a:pt x="5227" y="440"/>
                </a:lnTo>
                <a:lnTo>
                  <a:pt x="5349" y="318"/>
                </a:lnTo>
                <a:lnTo>
                  <a:pt x="5520" y="244"/>
                </a:lnTo>
                <a:lnTo>
                  <a:pt x="5691" y="195"/>
                </a:lnTo>
                <a:lnTo>
                  <a:pt x="5862" y="171"/>
                </a:lnTo>
                <a:close/>
                <a:moveTo>
                  <a:pt x="9183" y="171"/>
                </a:moveTo>
                <a:lnTo>
                  <a:pt x="9354" y="195"/>
                </a:lnTo>
                <a:lnTo>
                  <a:pt x="9525" y="244"/>
                </a:lnTo>
                <a:lnTo>
                  <a:pt x="9696" y="318"/>
                </a:lnTo>
                <a:lnTo>
                  <a:pt x="9818" y="440"/>
                </a:lnTo>
                <a:lnTo>
                  <a:pt x="9940" y="562"/>
                </a:lnTo>
                <a:lnTo>
                  <a:pt x="10014" y="733"/>
                </a:lnTo>
                <a:lnTo>
                  <a:pt x="10062" y="904"/>
                </a:lnTo>
                <a:lnTo>
                  <a:pt x="10087" y="1075"/>
                </a:lnTo>
                <a:lnTo>
                  <a:pt x="10062" y="1246"/>
                </a:lnTo>
                <a:lnTo>
                  <a:pt x="10014" y="1417"/>
                </a:lnTo>
                <a:lnTo>
                  <a:pt x="9940" y="1588"/>
                </a:lnTo>
                <a:lnTo>
                  <a:pt x="9818" y="1710"/>
                </a:lnTo>
                <a:lnTo>
                  <a:pt x="9696" y="1832"/>
                </a:lnTo>
                <a:lnTo>
                  <a:pt x="9525" y="1905"/>
                </a:lnTo>
                <a:lnTo>
                  <a:pt x="9354" y="1954"/>
                </a:lnTo>
                <a:lnTo>
                  <a:pt x="9183" y="1978"/>
                </a:lnTo>
                <a:lnTo>
                  <a:pt x="9012" y="1954"/>
                </a:lnTo>
                <a:lnTo>
                  <a:pt x="8841" y="1905"/>
                </a:lnTo>
                <a:lnTo>
                  <a:pt x="8670" y="1832"/>
                </a:lnTo>
                <a:lnTo>
                  <a:pt x="8548" y="1710"/>
                </a:lnTo>
                <a:lnTo>
                  <a:pt x="8426" y="1588"/>
                </a:lnTo>
                <a:lnTo>
                  <a:pt x="8353" y="1417"/>
                </a:lnTo>
                <a:lnTo>
                  <a:pt x="8304" y="1246"/>
                </a:lnTo>
                <a:lnTo>
                  <a:pt x="8279" y="1075"/>
                </a:lnTo>
                <a:lnTo>
                  <a:pt x="8304" y="904"/>
                </a:lnTo>
                <a:lnTo>
                  <a:pt x="8353" y="733"/>
                </a:lnTo>
                <a:lnTo>
                  <a:pt x="8426" y="562"/>
                </a:lnTo>
                <a:lnTo>
                  <a:pt x="8548" y="440"/>
                </a:lnTo>
                <a:lnTo>
                  <a:pt x="8670" y="318"/>
                </a:lnTo>
                <a:lnTo>
                  <a:pt x="8841" y="244"/>
                </a:lnTo>
                <a:lnTo>
                  <a:pt x="9012" y="195"/>
                </a:lnTo>
                <a:lnTo>
                  <a:pt x="9183" y="171"/>
                </a:lnTo>
                <a:close/>
                <a:moveTo>
                  <a:pt x="12505" y="171"/>
                </a:moveTo>
                <a:lnTo>
                  <a:pt x="12676" y="195"/>
                </a:lnTo>
                <a:lnTo>
                  <a:pt x="12847" y="244"/>
                </a:lnTo>
                <a:lnTo>
                  <a:pt x="13018" y="318"/>
                </a:lnTo>
                <a:lnTo>
                  <a:pt x="13140" y="440"/>
                </a:lnTo>
                <a:lnTo>
                  <a:pt x="13262" y="562"/>
                </a:lnTo>
                <a:lnTo>
                  <a:pt x="13335" y="733"/>
                </a:lnTo>
                <a:lnTo>
                  <a:pt x="13384" y="904"/>
                </a:lnTo>
                <a:lnTo>
                  <a:pt x="13408" y="1075"/>
                </a:lnTo>
                <a:lnTo>
                  <a:pt x="13384" y="1246"/>
                </a:lnTo>
                <a:lnTo>
                  <a:pt x="13335" y="1417"/>
                </a:lnTo>
                <a:lnTo>
                  <a:pt x="13262" y="1588"/>
                </a:lnTo>
                <a:lnTo>
                  <a:pt x="13140" y="1710"/>
                </a:lnTo>
                <a:lnTo>
                  <a:pt x="13018" y="1832"/>
                </a:lnTo>
                <a:lnTo>
                  <a:pt x="12847" y="1905"/>
                </a:lnTo>
                <a:lnTo>
                  <a:pt x="12676" y="1954"/>
                </a:lnTo>
                <a:lnTo>
                  <a:pt x="12505" y="1978"/>
                </a:lnTo>
                <a:lnTo>
                  <a:pt x="12334" y="1954"/>
                </a:lnTo>
                <a:lnTo>
                  <a:pt x="12163" y="1905"/>
                </a:lnTo>
                <a:lnTo>
                  <a:pt x="11992" y="1832"/>
                </a:lnTo>
                <a:lnTo>
                  <a:pt x="11870" y="1710"/>
                </a:lnTo>
                <a:lnTo>
                  <a:pt x="11748" y="1588"/>
                </a:lnTo>
                <a:lnTo>
                  <a:pt x="11674" y="1417"/>
                </a:lnTo>
                <a:lnTo>
                  <a:pt x="11625" y="1246"/>
                </a:lnTo>
                <a:lnTo>
                  <a:pt x="11601" y="1075"/>
                </a:lnTo>
                <a:lnTo>
                  <a:pt x="11625" y="904"/>
                </a:lnTo>
                <a:lnTo>
                  <a:pt x="11674" y="733"/>
                </a:lnTo>
                <a:lnTo>
                  <a:pt x="11748" y="562"/>
                </a:lnTo>
                <a:lnTo>
                  <a:pt x="11870" y="440"/>
                </a:lnTo>
                <a:lnTo>
                  <a:pt x="11992" y="318"/>
                </a:lnTo>
                <a:lnTo>
                  <a:pt x="12163" y="244"/>
                </a:lnTo>
                <a:lnTo>
                  <a:pt x="12334" y="195"/>
                </a:lnTo>
                <a:lnTo>
                  <a:pt x="12505" y="171"/>
                </a:lnTo>
                <a:close/>
                <a:moveTo>
                  <a:pt x="13091" y="5520"/>
                </a:moveTo>
                <a:lnTo>
                  <a:pt x="13189" y="5544"/>
                </a:lnTo>
                <a:lnTo>
                  <a:pt x="13262" y="5593"/>
                </a:lnTo>
                <a:lnTo>
                  <a:pt x="13311" y="5666"/>
                </a:lnTo>
                <a:lnTo>
                  <a:pt x="13335" y="5764"/>
                </a:lnTo>
                <a:lnTo>
                  <a:pt x="13311" y="5862"/>
                </a:lnTo>
                <a:lnTo>
                  <a:pt x="13262" y="5935"/>
                </a:lnTo>
                <a:lnTo>
                  <a:pt x="13189" y="5984"/>
                </a:lnTo>
                <a:lnTo>
                  <a:pt x="13091" y="6008"/>
                </a:lnTo>
                <a:lnTo>
                  <a:pt x="1954" y="6008"/>
                </a:lnTo>
                <a:lnTo>
                  <a:pt x="1856" y="5984"/>
                </a:lnTo>
                <a:lnTo>
                  <a:pt x="1783" y="5935"/>
                </a:lnTo>
                <a:lnTo>
                  <a:pt x="1734" y="5862"/>
                </a:lnTo>
                <a:lnTo>
                  <a:pt x="1710" y="5764"/>
                </a:lnTo>
                <a:lnTo>
                  <a:pt x="1734" y="5666"/>
                </a:lnTo>
                <a:lnTo>
                  <a:pt x="1783" y="5593"/>
                </a:lnTo>
                <a:lnTo>
                  <a:pt x="1856" y="5544"/>
                </a:lnTo>
                <a:lnTo>
                  <a:pt x="1954" y="5520"/>
                </a:lnTo>
                <a:close/>
                <a:moveTo>
                  <a:pt x="13189" y="7840"/>
                </a:moveTo>
                <a:lnTo>
                  <a:pt x="13262" y="7913"/>
                </a:lnTo>
                <a:lnTo>
                  <a:pt x="13311" y="7986"/>
                </a:lnTo>
                <a:lnTo>
                  <a:pt x="13335" y="8084"/>
                </a:lnTo>
                <a:lnTo>
                  <a:pt x="13311" y="8182"/>
                </a:lnTo>
                <a:lnTo>
                  <a:pt x="13262" y="8255"/>
                </a:lnTo>
                <a:lnTo>
                  <a:pt x="13189" y="8304"/>
                </a:lnTo>
                <a:lnTo>
                  <a:pt x="13091" y="8328"/>
                </a:lnTo>
                <a:lnTo>
                  <a:pt x="1954" y="8328"/>
                </a:lnTo>
                <a:lnTo>
                  <a:pt x="1856" y="8304"/>
                </a:lnTo>
                <a:lnTo>
                  <a:pt x="1783" y="8255"/>
                </a:lnTo>
                <a:lnTo>
                  <a:pt x="1734" y="8182"/>
                </a:lnTo>
                <a:lnTo>
                  <a:pt x="1710" y="8084"/>
                </a:lnTo>
                <a:lnTo>
                  <a:pt x="1734" y="7986"/>
                </a:lnTo>
                <a:lnTo>
                  <a:pt x="1783" y="7913"/>
                </a:lnTo>
                <a:lnTo>
                  <a:pt x="1856" y="7840"/>
                </a:lnTo>
                <a:close/>
                <a:moveTo>
                  <a:pt x="13091" y="10136"/>
                </a:moveTo>
                <a:lnTo>
                  <a:pt x="13189" y="10160"/>
                </a:lnTo>
                <a:lnTo>
                  <a:pt x="13262" y="10209"/>
                </a:lnTo>
                <a:lnTo>
                  <a:pt x="13311" y="10282"/>
                </a:lnTo>
                <a:lnTo>
                  <a:pt x="13335" y="10380"/>
                </a:lnTo>
                <a:lnTo>
                  <a:pt x="13311" y="10478"/>
                </a:lnTo>
                <a:lnTo>
                  <a:pt x="13262" y="10551"/>
                </a:lnTo>
                <a:lnTo>
                  <a:pt x="13189" y="10600"/>
                </a:lnTo>
                <a:lnTo>
                  <a:pt x="13091" y="10624"/>
                </a:lnTo>
                <a:lnTo>
                  <a:pt x="1954" y="10624"/>
                </a:lnTo>
                <a:lnTo>
                  <a:pt x="1856" y="10600"/>
                </a:lnTo>
                <a:lnTo>
                  <a:pt x="1783" y="10551"/>
                </a:lnTo>
                <a:lnTo>
                  <a:pt x="1734" y="10478"/>
                </a:lnTo>
                <a:lnTo>
                  <a:pt x="1710" y="10380"/>
                </a:lnTo>
                <a:lnTo>
                  <a:pt x="1734" y="10282"/>
                </a:lnTo>
                <a:lnTo>
                  <a:pt x="1783" y="10209"/>
                </a:lnTo>
                <a:lnTo>
                  <a:pt x="1856" y="10160"/>
                </a:lnTo>
                <a:lnTo>
                  <a:pt x="1954" y="10136"/>
                </a:lnTo>
                <a:close/>
                <a:moveTo>
                  <a:pt x="8206" y="12456"/>
                </a:moveTo>
                <a:lnTo>
                  <a:pt x="8304" y="12480"/>
                </a:lnTo>
                <a:lnTo>
                  <a:pt x="8377" y="12529"/>
                </a:lnTo>
                <a:lnTo>
                  <a:pt x="8426" y="12602"/>
                </a:lnTo>
                <a:lnTo>
                  <a:pt x="8450" y="12700"/>
                </a:lnTo>
                <a:lnTo>
                  <a:pt x="8426" y="12798"/>
                </a:lnTo>
                <a:lnTo>
                  <a:pt x="8377" y="12871"/>
                </a:lnTo>
                <a:lnTo>
                  <a:pt x="8304" y="12920"/>
                </a:lnTo>
                <a:lnTo>
                  <a:pt x="8206" y="12944"/>
                </a:lnTo>
                <a:lnTo>
                  <a:pt x="1954" y="12944"/>
                </a:lnTo>
                <a:lnTo>
                  <a:pt x="1856" y="12920"/>
                </a:lnTo>
                <a:lnTo>
                  <a:pt x="1783" y="12871"/>
                </a:lnTo>
                <a:lnTo>
                  <a:pt x="1734" y="12798"/>
                </a:lnTo>
                <a:lnTo>
                  <a:pt x="1710" y="12700"/>
                </a:lnTo>
                <a:lnTo>
                  <a:pt x="1734" y="12602"/>
                </a:lnTo>
                <a:lnTo>
                  <a:pt x="1783" y="12529"/>
                </a:lnTo>
                <a:lnTo>
                  <a:pt x="1856" y="12480"/>
                </a:lnTo>
                <a:lnTo>
                  <a:pt x="1954" y="12456"/>
                </a:lnTo>
                <a:close/>
                <a:moveTo>
                  <a:pt x="782" y="0"/>
                </a:moveTo>
                <a:lnTo>
                  <a:pt x="635" y="25"/>
                </a:lnTo>
                <a:lnTo>
                  <a:pt x="489" y="73"/>
                </a:lnTo>
                <a:lnTo>
                  <a:pt x="342" y="122"/>
                </a:lnTo>
                <a:lnTo>
                  <a:pt x="220" y="220"/>
                </a:lnTo>
                <a:lnTo>
                  <a:pt x="122" y="342"/>
                </a:lnTo>
                <a:lnTo>
                  <a:pt x="73" y="489"/>
                </a:lnTo>
                <a:lnTo>
                  <a:pt x="24" y="635"/>
                </a:lnTo>
                <a:lnTo>
                  <a:pt x="0" y="782"/>
                </a:lnTo>
                <a:lnTo>
                  <a:pt x="0" y="17780"/>
                </a:lnTo>
                <a:lnTo>
                  <a:pt x="24" y="17927"/>
                </a:lnTo>
                <a:lnTo>
                  <a:pt x="73" y="18073"/>
                </a:lnTo>
                <a:lnTo>
                  <a:pt x="122" y="18220"/>
                </a:lnTo>
                <a:lnTo>
                  <a:pt x="220" y="18342"/>
                </a:lnTo>
                <a:lnTo>
                  <a:pt x="342" y="18440"/>
                </a:lnTo>
                <a:lnTo>
                  <a:pt x="489" y="18488"/>
                </a:lnTo>
                <a:lnTo>
                  <a:pt x="635" y="18537"/>
                </a:lnTo>
                <a:lnTo>
                  <a:pt x="782" y="18562"/>
                </a:lnTo>
                <a:lnTo>
                  <a:pt x="14361" y="18562"/>
                </a:lnTo>
                <a:lnTo>
                  <a:pt x="14507" y="18537"/>
                </a:lnTo>
                <a:lnTo>
                  <a:pt x="14654" y="18488"/>
                </a:lnTo>
                <a:lnTo>
                  <a:pt x="14800" y="18440"/>
                </a:lnTo>
                <a:lnTo>
                  <a:pt x="14923" y="18342"/>
                </a:lnTo>
                <a:lnTo>
                  <a:pt x="15020" y="18220"/>
                </a:lnTo>
                <a:lnTo>
                  <a:pt x="15069" y="18073"/>
                </a:lnTo>
                <a:lnTo>
                  <a:pt x="15118" y="17927"/>
                </a:lnTo>
                <a:lnTo>
                  <a:pt x="15142" y="17780"/>
                </a:lnTo>
                <a:lnTo>
                  <a:pt x="15142" y="782"/>
                </a:lnTo>
                <a:lnTo>
                  <a:pt x="15118" y="635"/>
                </a:lnTo>
                <a:lnTo>
                  <a:pt x="15069" y="489"/>
                </a:lnTo>
                <a:lnTo>
                  <a:pt x="15020" y="342"/>
                </a:lnTo>
                <a:lnTo>
                  <a:pt x="14923" y="220"/>
                </a:lnTo>
                <a:lnTo>
                  <a:pt x="14800" y="122"/>
                </a:lnTo>
                <a:lnTo>
                  <a:pt x="14654" y="73"/>
                </a:lnTo>
                <a:lnTo>
                  <a:pt x="14507" y="25"/>
                </a:lnTo>
                <a:lnTo>
                  <a:pt x="1436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7" name="CustomShape 7"/>
          <p:cNvSpPr/>
          <p:nvPr/>
        </p:nvSpPr>
        <p:spPr>
          <a:xfrm>
            <a:off x="1242360" y="739800"/>
            <a:ext cx="106920" cy="106920"/>
          </a:xfrm>
          <a:custGeom>
            <a:avLst/>
            <a:gdLst/>
            <a:ahLst/>
            <a:cxnLst/>
            <a:rect l="l" t="t" r="r" b="b"/>
            <a:pathLst>
              <a:path w="5741" h="5740">
                <a:moveTo>
                  <a:pt x="2809" y="0"/>
                </a:moveTo>
                <a:lnTo>
                  <a:pt x="2492" y="49"/>
                </a:lnTo>
                <a:lnTo>
                  <a:pt x="2199" y="122"/>
                </a:lnTo>
                <a:lnTo>
                  <a:pt x="1906" y="244"/>
                </a:lnTo>
                <a:lnTo>
                  <a:pt x="1637" y="366"/>
                </a:lnTo>
                <a:lnTo>
                  <a:pt x="1368" y="537"/>
                </a:lnTo>
                <a:lnTo>
                  <a:pt x="1149" y="708"/>
                </a:lnTo>
                <a:lnTo>
                  <a:pt x="904" y="904"/>
                </a:lnTo>
                <a:lnTo>
                  <a:pt x="709" y="1124"/>
                </a:lnTo>
                <a:lnTo>
                  <a:pt x="538" y="1368"/>
                </a:lnTo>
                <a:lnTo>
                  <a:pt x="367" y="1636"/>
                </a:lnTo>
                <a:lnTo>
                  <a:pt x="245" y="1905"/>
                </a:lnTo>
                <a:lnTo>
                  <a:pt x="147" y="2198"/>
                </a:lnTo>
                <a:lnTo>
                  <a:pt x="74" y="2491"/>
                </a:lnTo>
                <a:lnTo>
                  <a:pt x="25" y="2809"/>
                </a:lnTo>
                <a:lnTo>
                  <a:pt x="1" y="3126"/>
                </a:lnTo>
                <a:lnTo>
                  <a:pt x="25" y="3517"/>
                </a:lnTo>
                <a:lnTo>
                  <a:pt x="98" y="3908"/>
                </a:lnTo>
                <a:lnTo>
                  <a:pt x="221" y="4274"/>
                </a:lnTo>
                <a:lnTo>
                  <a:pt x="392" y="4641"/>
                </a:lnTo>
                <a:lnTo>
                  <a:pt x="611" y="4958"/>
                </a:lnTo>
                <a:lnTo>
                  <a:pt x="856" y="5251"/>
                </a:lnTo>
                <a:lnTo>
                  <a:pt x="1124" y="5520"/>
                </a:lnTo>
                <a:lnTo>
                  <a:pt x="1442" y="5740"/>
                </a:lnTo>
                <a:lnTo>
                  <a:pt x="1393" y="5422"/>
                </a:lnTo>
                <a:lnTo>
                  <a:pt x="1368" y="5080"/>
                </a:lnTo>
                <a:lnTo>
                  <a:pt x="1393" y="4689"/>
                </a:lnTo>
                <a:lnTo>
                  <a:pt x="1442" y="4323"/>
                </a:lnTo>
                <a:lnTo>
                  <a:pt x="1539" y="3957"/>
                </a:lnTo>
                <a:lnTo>
                  <a:pt x="1662" y="3639"/>
                </a:lnTo>
                <a:lnTo>
                  <a:pt x="1808" y="3297"/>
                </a:lnTo>
                <a:lnTo>
                  <a:pt x="2003" y="3004"/>
                </a:lnTo>
                <a:lnTo>
                  <a:pt x="2223" y="2711"/>
                </a:lnTo>
                <a:lnTo>
                  <a:pt x="2468" y="2442"/>
                </a:lnTo>
                <a:lnTo>
                  <a:pt x="2712" y="2198"/>
                </a:lnTo>
                <a:lnTo>
                  <a:pt x="3005" y="2003"/>
                </a:lnTo>
                <a:lnTo>
                  <a:pt x="3322" y="1807"/>
                </a:lnTo>
                <a:lnTo>
                  <a:pt x="3640" y="1661"/>
                </a:lnTo>
                <a:lnTo>
                  <a:pt x="3982" y="1514"/>
                </a:lnTo>
                <a:lnTo>
                  <a:pt x="4324" y="1441"/>
                </a:lnTo>
                <a:lnTo>
                  <a:pt x="4690" y="1368"/>
                </a:lnTo>
                <a:lnTo>
                  <a:pt x="5423" y="1368"/>
                </a:lnTo>
                <a:lnTo>
                  <a:pt x="5740" y="1417"/>
                </a:lnTo>
                <a:lnTo>
                  <a:pt x="5520" y="1124"/>
                </a:lnTo>
                <a:lnTo>
                  <a:pt x="5252" y="831"/>
                </a:lnTo>
                <a:lnTo>
                  <a:pt x="4959" y="586"/>
                </a:lnTo>
                <a:lnTo>
                  <a:pt x="4641" y="391"/>
                </a:lnTo>
                <a:lnTo>
                  <a:pt x="4299" y="220"/>
                </a:lnTo>
                <a:lnTo>
                  <a:pt x="3933" y="98"/>
                </a:lnTo>
                <a:lnTo>
                  <a:pt x="3542" y="25"/>
                </a:lnTo>
                <a:lnTo>
                  <a:pt x="312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8" name="CustomShape 8"/>
          <p:cNvSpPr/>
          <p:nvPr/>
        </p:nvSpPr>
        <p:spPr>
          <a:xfrm>
            <a:off x="1134360" y="628560"/>
            <a:ext cx="332280" cy="276480"/>
          </a:xfrm>
          <a:custGeom>
            <a:avLst/>
            <a:gdLst/>
            <a:ahLst/>
            <a:cxnLst/>
            <a:rect l="l" t="t" r="r" b="b"/>
            <a:pathLst>
              <a:path w="17781" h="14802">
                <a:moveTo>
                  <a:pt x="11748" y="2101"/>
                </a:moveTo>
                <a:lnTo>
                  <a:pt x="11846" y="2126"/>
                </a:lnTo>
                <a:lnTo>
                  <a:pt x="11919" y="2175"/>
                </a:lnTo>
                <a:lnTo>
                  <a:pt x="11968" y="2248"/>
                </a:lnTo>
                <a:lnTo>
                  <a:pt x="11993" y="2346"/>
                </a:lnTo>
                <a:lnTo>
                  <a:pt x="11968" y="2419"/>
                </a:lnTo>
                <a:lnTo>
                  <a:pt x="11919" y="2492"/>
                </a:lnTo>
                <a:lnTo>
                  <a:pt x="11846" y="2541"/>
                </a:lnTo>
                <a:lnTo>
                  <a:pt x="11748" y="2565"/>
                </a:lnTo>
                <a:lnTo>
                  <a:pt x="6033" y="2565"/>
                </a:lnTo>
                <a:lnTo>
                  <a:pt x="5936" y="2541"/>
                </a:lnTo>
                <a:lnTo>
                  <a:pt x="5862" y="2492"/>
                </a:lnTo>
                <a:lnTo>
                  <a:pt x="5814" y="2419"/>
                </a:lnTo>
                <a:lnTo>
                  <a:pt x="5789" y="2346"/>
                </a:lnTo>
                <a:lnTo>
                  <a:pt x="5814" y="2248"/>
                </a:lnTo>
                <a:lnTo>
                  <a:pt x="5862" y="2175"/>
                </a:lnTo>
                <a:lnTo>
                  <a:pt x="5936" y="2126"/>
                </a:lnTo>
                <a:lnTo>
                  <a:pt x="6033" y="2101"/>
                </a:lnTo>
                <a:close/>
                <a:moveTo>
                  <a:pt x="15949" y="4519"/>
                </a:moveTo>
                <a:lnTo>
                  <a:pt x="16047" y="4568"/>
                </a:lnTo>
                <a:lnTo>
                  <a:pt x="16145" y="4592"/>
                </a:lnTo>
                <a:lnTo>
                  <a:pt x="16193" y="4666"/>
                </a:lnTo>
                <a:lnTo>
                  <a:pt x="16267" y="4739"/>
                </a:lnTo>
                <a:lnTo>
                  <a:pt x="16316" y="4812"/>
                </a:lnTo>
                <a:lnTo>
                  <a:pt x="16340" y="4910"/>
                </a:lnTo>
                <a:lnTo>
                  <a:pt x="16340" y="5008"/>
                </a:lnTo>
                <a:lnTo>
                  <a:pt x="16340" y="5789"/>
                </a:lnTo>
                <a:lnTo>
                  <a:pt x="16340" y="5887"/>
                </a:lnTo>
                <a:lnTo>
                  <a:pt x="16316" y="5985"/>
                </a:lnTo>
                <a:lnTo>
                  <a:pt x="16267" y="6058"/>
                </a:lnTo>
                <a:lnTo>
                  <a:pt x="16193" y="6131"/>
                </a:lnTo>
                <a:lnTo>
                  <a:pt x="16145" y="6204"/>
                </a:lnTo>
                <a:lnTo>
                  <a:pt x="16047" y="6229"/>
                </a:lnTo>
                <a:lnTo>
                  <a:pt x="15949" y="6278"/>
                </a:lnTo>
                <a:lnTo>
                  <a:pt x="14069" y="6278"/>
                </a:lnTo>
                <a:lnTo>
                  <a:pt x="13971" y="6229"/>
                </a:lnTo>
                <a:lnTo>
                  <a:pt x="13898" y="6204"/>
                </a:lnTo>
                <a:lnTo>
                  <a:pt x="13824" y="6131"/>
                </a:lnTo>
                <a:lnTo>
                  <a:pt x="13751" y="6058"/>
                </a:lnTo>
                <a:lnTo>
                  <a:pt x="13727" y="5985"/>
                </a:lnTo>
                <a:lnTo>
                  <a:pt x="13678" y="5887"/>
                </a:lnTo>
                <a:lnTo>
                  <a:pt x="13678" y="5789"/>
                </a:lnTo>
                <a:lnTo>
                  <a:pt x="13678" y="5008"/>
                </a:lnTo>
                <a:lnTo>
                  <a:pt x="13678" y="4910"/>
                </a:lnTo>
                <a:lnTo>
                  <a:pt x="13727" y="4812"/>
                </a:lnTo>
                <a:lnTo>
                  <a:pt x="13751" y="4739"/>
                </a:lnTo>
                <a:lnTo>
                  <a:pt x="13824" y="4666"/>
                </a:lnTo>
                <a:lnTo>
                  <a:pt x="13898" y="4592"/>
                </a:lnTo>
                <a:lnTo>
                  <a:pt x="13971" y="4568"/>
                </a:lnTo>
                <a:lnTo>
                  <a:pt x="14069" y="4519"/>
                </a:lnTo>
                <a:close/>
                <a:moveTo>
                  <a:pt x="8891" y="5105"/>
                </a:moveTo>
                <a:lnTo>
                  <a:pt x="9306" y="5130"/>
                </a:lnTo>
                <a:lnTo>
                  <a:pt x="9697" y="5179"/>
                </a:lnTo>
                <a:lnTo>
                  <a:pt x="10063" y="5276"/>
                </a:lnTo>
                <a:lnTo>
                  <a:pt x="10430" y="5423"/>
                </a:lnTo>
                <a:lnTo>
                  <a:pt x="10796" y="5594"/>
                </a:lnTo>
                <a:lnTo>
                  <a:pt x="11113" y="5789"/>
                </a:lnTo>
                <a:lnTo>
                  <a:pt x="11406" y="6009"/>
                </a:lnTo>
                <a:lnTo>
                  <a:pt x="11700" y="6278"/>
                </a:lnTo>
                <a:lnTo>
                  <a:pt x="11968" y="6546"/>
                </a:lnTo>
                <a:lnTo>
                  <a:pt x="12188" y="6864"/>
                </a:lnTo>
                <a:lnTo>
                  <a:pt x="12383" y="7181"/>
                </a:lnTo>
                <a:lnTo>
                  <a:pt x="12554" y="7523"/>
                </a:lnTo>
                <a:lnTo>
                  <a:pt x="12676" y="7890"/>
                </a:lnTo>
                <a:lnTo>
                  <a:pt x="12774" y="8280"/>
                </a:lnTo>
                <a:lnTo>
                  <a:pt x="12847" y="8671"/>
                </a:lnTo>
                <a:lnTo>
                  <a:pt x="12872" y="9086"/>
                </a:lnTo>
                <a:lnTo>
                  <a:pt x="12847" y="9477"/>
                </a:lnTo>
                <a:lnTo>
                  <a:pt x="12774" y="9868"/>
                </a:lnTo>
                <a:lnTo>
                  <a:pt x="12676" y="10259"/>
                </a:lnTo>
                <a:lnTo>
                  <a:pt x="12554" y="10625"/>
                </a:lnTo>
                <a:lnTo>
                  <a:pt x="12383" y="10967"/>
                </a:lnTo>
                <a:lnTo>
                  <a:pt x="12188" y="11309"/>
                </a:lnTo>
                <a:lnTo>
                  <a:pt x="11968" y="11602"/>
                </a:lnTo>
                <a:lnTo>
                  <a:pt x="11700" y="11895"/>
                </a:lnTo>
                <a:lnTo>
                  <a:pt x="11406" y="12139"/>
                </a:lnTo>
                <a:lnTo>
                  <a:pt x="11113" y="12383"/>
                </a:lnTo>
                <a:lnTo>
                  <a:pt x="10796" y="12579"/>
                </a:lnTo>
                <a:lnTo>
                  <a:pt x="10430" y="12750"/>
                </a:lnTo>
                <a:lnTo>
                  <a:pt x="10063" y="12872"/>
                </a:lnTo>
                <a:lnTo>
                  <a:pt x="9697" y="12970"/>
                </a:lnTo>
                <a:lnTo>
                  <a:pt x="9306" y="13018"/>
                </a:lnTo>
                <a:lnTo>
                  <a:pt x="8891" y="13043"/>
                </a:lnTo>
                <a:lnTo>
                  <a:pt x="8476" y="13018"/>
                </a:lnTo>
                <a:lnTo>
                  <a:pt x="8085" y="12970"/>
                </a:lnTo>
                <a:lnTo>
                  <a:pt x="7719" y="12872"/>
                </a:lnTo>
                <a:lnTo>
                  <a:pt x="7352" y="12750"/>
                </a:lnTo>
                <a:lnTo>
                  <a:pt x="6986" y="12579"/>
                </a:lnTo>
                <a:lnTo>
                  <a:pt x="6668" y="12383"/>
                </a:lnTo>
                <a:lnTo>
                  <a:pt x="6375" y="12139"/>
                </a:lnTo>
                <a:lnTo>
                  <a:pt x="6082" y="11895"/>
                </a:lnTo>
                <a:lnTo>
                  <a:pt x="5814" y="11602"/>
                </a:lnTo>
                <a:lnTo>
                  <a:pt x="5594" y="11309"/>
                </a:lnTo>
                <a:lnTo>
                  <a:pt x="5398" y="10967"/>
                </a:lnTo>
                <a:lnTo>
                  <a:pt x="5227" y="10625"/>
                </a:lnTo>
                <a:lnTo>
                  <a:pt x="5105" y="10259"/>
                </a:lnTo>
                <a:lnTo>
                  <a:pt x="5008" y="9868"/>
                </a:lnTo>
                <a:lnTo>
                  <a:pt x="4934" y="9477"/>
                </a:lnTo>
                <a:lnTo>
                  <a:pt x="4910" y="9086"/>
                </a:lnTo>
                <a:lnTo>
                  <a:pt x="4934" y="8671"/>
                </a:lnTo>
                <a:lnTo>
                  <a:pt x="5008" y="8280"/>
                </a:lnTo>
                <a:lnTo>
                  <a:pt x="5105" y="7890"/>
                </a:lnTo>
                <a:lnTo>
                  <a:pt x="5227" y="7523"/>
                </a:lnTo>
                <a:lnTo>
                  <a:pt x="5398" y="7181"/>
                </a:lnTo>
                <a:lnTo>
                  <a:pt x="5594" y="6864"/>
                </a:lnTo>
                <a:lnTo>
                  <a:pt x="5814" y="6546"/>
                </a:lnTo>
                <a:lnTo>
                  <a:pt x="6082" y="6278"/>
                </a:lnTo>
                <a:lnTo>
                  <a:pt x="6375" y="6009"/>
                </a:lnTo>
                <a:lnTo>
                  <a:pt x="6668" y="5789"/>
                </a:lnTo>
                <a:lnTo>
                  <a:pt x="6986" y="5594"/>
                </a:lnTo>
                <a:lnTo>
                  <a:pt x="7352" y="5423"/>
                </a:lnTo>
                <a:lnTo>
                  <a:pt x="7719" y="5276"/>
                </a:lnTo>
                <a:lnTo>
                  <a:pt x="8085" y="5179"/>
                </a:lnTo>
                <a:lnTo>
                  <a:pt x="8476" y="5130"/>
                </a:lnTo>
                <a:lnTo>
                  <a:pt x="8891" y="5105"/>
                </a:lnTo>
                <a:close/>
                <a:moveTo>
                  <a:pt x="5301" y="1"/>
                </a:moveTo>
                <a:lnTo>
                  <a:pt x="5154" y="50"/>
                </a:lnTo>
                <a:lnTo>
                  <a:pt x="5008" y="123"/>
                </a:lnTo>
                <a:lnTo>
                  <a:pt x="4861" y="221"/>
                </a:lnTo>
                <a:lnTo>
                  <a:pt x="4739" y="318"/>
                </a:lnTo>
                <a:lnTo>
                  <a:pt x="4641" y="465"/>
                </a:lnTo>
                <a:lnTo>
                  <a:pt x="4568" y="611"/>
                </a:lnTo>
                <a:lnTo>
                  <a:pt x="4519" y="758"/>
                </a:lnTo>
                <a:lnTo>
                  <a:pt x="4080" y="2565"/>
                </a:lnTo>
                <a:lnTo>
                  <a:pt x="3249" y="2565"/>
                </a:lnTo>
                <a:lnTo>
                  <a:pt x="3249" y="2468"/>
                </a:lnTo>
                <a:lnTo>
                  <a:pt x="3225" y="2370"/>
                </a:lnTo>
                <a:lnTo>
                  <a:pt x="3176" y="2297"/>
                </a:lnTo>
                <a:lnTo>
                  <a:pt x="3103" y="2223"/>
                </a:lnTo>
                <a:lnTo>
                  <a:pt x="3054" y="2150"/>
                </a:lnTo>
                <a:lnTo>
                  <a:pt x="2956" y="2126"/>
                </a:lnTo>
                <a:lnTo>
                  <a:pt x="2858" y="2077"/>
                </a:lnTo>
                <a:lnTo>
                  <a:pt x="1955" y="2077"/>
                </a:lnTo>
                <a:lnTo>
                  <a:pt x="1857" y="2126"/>
                </a:lnTo>
                <a:lnTo>
                  <a:pt x="1784" y="2150"/>
                </a:lnTo>
                <a:lnTo>
                  <a:pt x="1711" y="2223"/>
                </a:lnTo>
                <a:lnTo>
                  <a:pt x="1637" y="2297"/>
                </a:lnTo>
                <a:lnTo>
                  <a:pt x="1613" y="2370"/>
                </a:lnTo>
                <a:lnTo>
                  <a:pt x="1564" y="2468"/>
                </a:lnTo>
                <a:lnTo>
                  <a:pt x="1564" y="2565"/>
                </a:lnTo>
                <a:lnTo>
                  <a:pt x="782" y="2565"/>
                </a:lnTo>
                <a:lnTo>
                  <a:pt x="636" y="2590"/>
                </a:lnTo>
                <a:lnTo>
                  <a:pt x="489" y="2639"/>
                </a:lnTo>
                <a:lnTo>
                  <a:pt x="343" y="2687"/>
                </a:lnTo>
                <a:lnTo>
                  <a:pt x="221" y="2785"/>
                </a:lnTo>
                <a:lnTo>
                  <a:pt x="123" y="2907"/>
                </a:lnTo>
                <a:lnTo>
                  <a:pt x="74" y="3054"/>
                </a:lnTo>
                <a:lnTo>
                  <a:pt x="25" y="3200"/>
                </a:lnTo>
                <a:lnTo>
                  <a:pt x="1" y="3347"/>
                </a:lnTo>
                <a:lnTo>
                  <a:pt x="1" y="14020"/>
                </a:lnTo>
                <a:lnTo>
                  <a:pt x="25" y="14191"/>
                </a:lnTo>
                <a:lnTo>
                  <a:pt x="74" y="14337"/>
                </a:lnTo>
                <a:lnTo>
                  <a:pt x="123" y="14459"/>
                </a:lnTo>
                <a:lnTo>
                  <a:pt x="221" y="14581"/>
                </a:lnTo>
                <a:lnTo>
                  <a:pt x="343" y="14679"/>
                </a:lnTo>
                <a:lnTo>
                  <a:pt x="489" y="14752"/>
                </a:lnTo>
                <a:lnTo>
                  <a:pt x="636" y="14801"/>
                </a:lnTo>
                <a:lnTo>
                  <a:pt x="17146" y="14801"/>
                </a:lnTo>
                <a:lnTo>
                  <a:pt x="17292" y="14752"/>
                </a:lnTo>
                <a:lnTo>
                  <a:pt x="17439" y="14679"/>
                </a:lnTo>
                <a:lnTo>
                  <a:pt x="17561" y="14581"/>
                </a:lnTo>
                <a:lnTo>
                  <a:pt x="17659" y="14459"/>
                </a:lnTo>
                <a:lnTo>
                  <a:pt x="17708" y="14337"/>
                </a:lnTo>
                <a:lnTo>
                  <a:pt x="17756" y="14191"/>
                </a:lnTo>
                <a:lnTo>
                  <a:pt x="17781" y="14020"/>
                </a:lnTo>
                <a:lnTo>
                  <a:pt x="17781" y="3347"/>
                </a:lnTo>
                <a:lnTo>
                  <a:pt x="17756" y="3200"/>
                </a:lnTo>
                <a:lnTo>
                  <a:pt x="17708" y="3054"/>
                </a:lnTo>
                <a:lnTo>
                  <a:pt x="17659" y="2907"/>
                </a:lnTo>
                <a:lnTo>
                  <a:pt x="17561" y="2785"/>
                </a:lnTo>
                <a:lnTo>
                  <a:pt x="17439" y="2687"/>
                </a:lnTo>
                <a:lnTo>
                  <a:pt x="17292" y="2639"/>
                </a:lnTo>
                <a:lnTo>
                  <a:pt x="17146" y="2590"/>
                </a:lnTo>
                <a:lnTo>
                  <a:pt x="16999" y="2565"/>
                </a:lnTo>
                <a:lnTo>
                  <a:pt x="13702" y="2565"/>
                </a:lnTo>
                <a:lnTo>
                  <a:pt x="13263" y="758"/>
                </a:lnTo>
                <a:lnTo>
                  <a:pt x="13214" y="611"/>
                </a:lnTo>
                <a:lnTo>
                  <a:pt x="13141" y="465"/>
                </a:lnTo>
                <a:lnTo>
                  <a:pt x="13043" y="318"/>
                </a:lnTo>
                <a:lnTo>
                  <a:pt x="12921" y="221"/>
                </a:lnTo>
                <a:lnTo>
                  <a:pt x="12774" y="123"/>
                </a:lnTo>
                <a:lnTo>
                  <a:pt x="12628" y="50"/>
                </a:lnTo>
                <a:lnTo>
                  <a:pt x="1248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9" name="CustomShape 9"/>
          <p:cNvSpPr/>
          <p:nvPr/>
        </p:nvSpPr>
        <p:spPr>
          <a:xfrm>
            <a:off x="1646280" y="627120"/>
            <a:ext cx="317880" cy="279360"/>
          </a:xfrm>
          <a:custGeom>
            <a:avLst/>
            <a:gdLst/>
            <a:ahLst/>
            <a:cxnLst/>
            <a:rect l="l" t="t" r="r" b="b"/>
            <a:pathLst>
              <a:path w="17000" h="14948">
                <a:moveTo>
                  <a:pt x="16022" y="978"/>
                </a:moveTo>
                <a:lnTo>
                  <a:pt x="16022" y="13971"/>
                </a:lnTo>
                <a:lnTo>
                  <a:pt x="978" y="13971"/>
                </a:lnTo>
                <a:lnTo>
                  <a:pt x="978" y="978"/>
                </a:lnTo>
                <a:close/>
                <a:moveTo>
                  <a:pt x="782" y="1"/>
                </a:moveTo>
                <a:lnTo>
                  <a:pt x="636" y="25"/>
                </a:lnTo>
                <a:lnTo>
                  <a:pt x="489" y="74"/>
                </a:lnTo>
                <a:lnTo>
                  <a:pt x="343" y="147"/>
                </a:lnTo>
                <a:lnTo>
                  <a:pt x="221" y="245"/>
                </a:lnTo>
                <a:lnTo>
                  <a:pt x="123" y="343"/>
                </a:lnTo>
                <a:lnTo>
                  <a:pt x="74" y="489"/>
                </a:lnTo>
                <a:lnTo>
                  <a:pt x="25" y="636"/>
                </a:lnTo>
                <a:lnTo>
                  <a:pt x="1" y="782"/>
                </a:lnTo>
                <a:lnTo>
                  <a:pt x="1" y="14166"/>
                </a:lnTo>
                <a:lnTo>
                  <a:pt x="25" y="14313"/>
                </a:lnTo>
                <a:lnTo>
                  <a:pt x="74" y="14459"/>
                </a:lnTo>
                <a:lnTo>
                  <a:pt x="123" y="14606"/>
                </a:lnTo>
                <a:lnTo>
                  <a:pt x="221" y="14703"/>
                </a:lnTo>
                <a:lnTo>
                  <a:pt x="343" y="14801"/>
                </a:lnTo>
                <a:lnTo>
                  <a:pt x="489" y="14874"/>
                </a:lnTo>
                <a:lnTo>
                  <a:pt x="636" y="14923"/>
                </a:lnTo>
                <a:lnTo>
                  <a:pt x="782" y="14948"/>
                </a:lnTo>
                <a:lnTo>
                  <a:pt x="16218" y="14948"/>
                </a:lnTo>
                <a:lnTo>
                  <a:pt x="16364" y="14923"/>
                </a:lnTo>
                <a:lnTo>
                  <a:pt x="16511" y="14874"/>
                </a:lnTo>
                <a:lnTo>
                  <a:pt x="16657" y="14801"/>
                </a:lnTo>
                <a:lnTo>
                  <a:pt x="16779" y="14703"/>
                </a:lnTo>
                <a:lnTo>
                  <a:pt x="16877" y="14606"/>
                </a:lnTo>
                <a:lnTo>
                  <a:pt x="16926" y="14459"/>
                </a:lnTo>
                <a:lnTo>
                  <a:pt x="16975" y="14313"/>
                </a:lnTo>
                <a:lnTo>
                  <a:pt x="16999" y="14166"/>
                </a:lnTo>
                <a:lnTo>
                  <a:pt x="16999" y="782"/>
                </a:lnTo>
                <a:lnTo>
                  <a:pt x="16975" y="636"/>
                </a:lnTo>
                <a:lnTo>
                  <a:pt x="16926" y="489"/>
                </a:lnTo>
                <a:lnTo>
                  <a:pt x="16877" y="343"/>
                </a:lnTo>
                <a:lnTo>
                  <a:pt x="16779" y="245"/>
                </a:lnTo>
                <a:lnTo>
                  <a:pt x="16657" y="147"/>
                </a:lnTo>
                <a:lnTo>
                  <a:pt x="16511" y="74"/>
                </a:lnTo>
                <a:lnTo>
                  <a:pt x="16364" y="25"/>
                </a:lnTo>
                <a:lnTo>
                  <a:pt x="1621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0" name="CustomShape 10"/>
          <p:cNvSpPr/>
          <p:nvPr/>
        </p:nvSpPr>
        <p:spPr>
          <a:xfrm>
            <a:off x="1674000" y="654480"/>
            <a:ext cx="262800" cy="224640"/>
          </a:xfrm>
          <a:custGeom>
            <a:avLst/>
            <a:gdLst/>
            <a:ahLst/>
            <a:cxnLst/>
            <a:rect l="l" t="t" r="r" b="b"/>
            <a:pathLst>
              <a:path w="14068" h="12017">
                <a:moveTo>
                  <a:pt x="10111" y="1563"/>
                </a:moveTo>
                <a:lnTo>
                  <a:pt x="10307" y="1588"/>
                </a:lnTo>
                <a:lnTo>
                  <a:pt x="10502" y="1612"/>
                </a:lnTo>
                <a:lnTo>
                  <a:pt x="10697" y="1661"/>
                </a:lnTo>
                <a:lnTo>
                  <a:pt x="10868" y="1734"/>
                </a:lnTo>
                <a:lnTo>
                  <a:pt x="11039" y="1807"/>
                </a:lnTo>
                <a:lnTo>
                  <a:pt x="11186" y="1905"/>
                </a:lnTo>
                <a:lnTo>
                  <a:pt x="11357" y="2027"/>
                </a:lnTo>
                <a:lnTo>
                  <a:pt x="11479" y="2149"/>
                </a:lnTo>
                <a:lnTo>
                  <a:pt x="11625" y="2271"/>
                </a:lnTo>
                <a:lnTo>
                  <a:pt x="11723" y="2442"/>
                </a:lnTo>
                <a:lnTo>
                  <a:pt x="11821" y="2589"/>
                </a:lnTo>
                <a:lnTo>
                  <a:pt x="11894" y="2760"/>
                </a:lnTo>
                <a:lnTo>
                  <a:pt x="11967" y="2955"/>
                </a:lnTo>
                <a:lnTo>
                  <a:pt x="12016" y="3126"/>
                </a:lnTo>
                <a:lnTo>
                  <a:pt x="12041" y="3322"/>
                </a:lnTo>
                <a:lnTo>
                  <a:pt x="12065" y="3517"/>
                </a:lnTo>
                <a:lnTo>
                  <a:pt x="12041" y="3737"/>
                </a:lnTo>
                <a:lnTo>
                  <a:pt x="12016" y="3908"/>
                </a:lnTo>
                <a:lnTo>
                  <a:pt x="11967" y="4103"/>
                </a:lnTo>
                <a:lnTo>
                  <a:pt x="11894" y="4274"/>
                </a:lnTo>
                <a:lnTo>
                  <a:pt x="11821" y="4445"/>
                </a:lnTo>
                <a:lnTo>
                  <a:pt x="11723" y="4616"/>
                </a:lnTo>
                <a:lnTo>
                  <a:pt x="11625" y="4763"/>
                </a:lnTo>
                <a:lnTo>
                  <a:pt x="11479" y="4909"/>
                </a:lnTo>
                <a:lnTo>
                  <a:pt x="11357" y="5031"/>
                </a:lnTo>
                <a:lnTo>
                  <a:pt x="11186" y="5153"/>
                </a:lnTo>
                <a:lnTo>
                  <a:pt x="11039" y="5251"/>
                </a:lnTo>
                <a:lnTo>
                  <a:pt x="10868" y="5324"/>
                </a:lnTo>
                <a:lnTo>
                  <a:pt x="10697" y="5398"/>
                </a:lnTo>
                <a:lnTo>
                  <a:pt x="10502" y="5446"/>
                </a:lnTo>
                <a:lnTo>
                  <a:pt x="10307" y="5471"/>
                </a:lnTo>
                <a:lnTo>
                  <a:pt x="9916" y="5471"/>
                </a:lnTo>
                <a:lnTo>
                  <a:pt x="9720" y="5446"/>
                </a:lnTo>
                <a:lnTo>
                  <a:pt x="9525" y="5398"/>
                </a:lnTo>
                <a:lnTo>
                  <a:pt x="9354" y="5324"/>
                </a:lnTo>
                <a:lnTo>
                  <a:pt x="9183" y="5251"/>
                </a:lnTo>
                <a:lnTo>
                  <a:pt x="9012" y="5153"/>
                </a:lnTo>
                <a:lnTo>
                  <a:pt x="8866" y="5031"/>
                </a:lnTo>
                <a:lnTo>
                  <a:pt x="8719" y="4909"/>
                </a:lnTo>
                <a:lnTo>
                  <a:pt x="8597" y="4763"/>
                </a:lnTo>
                <a:lnTo>
                  <a:pt x="8475" y="4616"/>
                </a:lnTo>
                <a:lnTo>
                  <a:pt x="8377" y="4445"/>
                </a:lnTo>
                <a:lnTo>
                  <a:pt x="8304" y="4274"/>
                </a:lnTo>
                <a:lnTo>
                  <a:pt x="8231" y="4103"/>
                </a:lnTo>
                <a:lnTo>
                  <a:pt x="8182" y="3908"/>
                </a:lnTo>
                <a:lnTo>
                  <a:pt x="8157" y="3737"/>
                </a:lnTo>
                <a:lnTo>
                  <a:pt x="8157" y="3517"/>
                </a:lnTo>
                <a:lnTo>
                  <a:pt x="8157" y="3322"/>
                </a:lnTo>
                <a:lnTo>
                  <a:pt x="8182" y="3126"/>
                </a:lnTo>
                <a:lnTo>
                  <a:pt x="8231" y="2955"/>
                </a:lnTo>
                <a:lnTo>
                  <a:pt x="8304" y="2760"/>
                </a:lnTo>
                <a:lnTo>
                  <a:pt x="8377" y="2589"/>
                </a:lnTo>
                <a:lnTo>
                  <a:pt x="8475" y="2442"/>
                </a:lnTo>
                <a:lnTo>
                  <a:pt x="8597" y="2271"/>
                </a:lnTo>
                <a:lnTo>
                  <a:pt x="8719" y="2149"/>
                </a:lnTo>
                <a:lnTo>
                  <a:pt x="8866" y="2027"/>
                </a:lnTo>
                <a:lnTo>
                  <a:pt x="9012" y="1905"/>
                </a:lnTo>
                <a:lnTo>
                  <a:pt x="9183" y="1807"/>
                </a:lnTo>
                <a:lnTo>
                  <a:pt x="9354" y="1734"/>
                </a:lnTo>
                <a:lnTo>
                  <a:pt x="9525" y="1661"/>
                </a:lnTo>
                <a:lnTo>
                  <a:pt x="9720" y="1612"/>
                </a:lnTo>
                <a:lnTo>
                  <a:pt x="9916" y="1588"/>
                </a:lnTo>
                <a:lnTo>
                  <a:pt x="10111" y="1563"/>
                </a:lnTo>
                <a:close/>
                <a:moveTo>
                  <a:pt x="0" y="0"/>
                </a:moveTo>
                <a:lnTo>
                  <a:pt x="0" y="9232"/>
                </a:lnTo>
                <a:lnTo>
                  <a:pt x="3248" y="5080"/>
                </a:lnTo>
                <a:lnTo>
                  <a:pt x="3346" y="4958"/>
                </a:lnTo>
                <a:lnTo>
                  <a:pt x="3468" y="4885"/>
                </a:lnTo>
                <a:lnTo>
                  <a:pt x="3590" y="4836"/>
                </a:lnTo>
                <a:lnTo>
                  <a:pt x="3737" y="4811"/>
                </a:lnTo>
                <a:lnTo>
                  <a:pt x="3859" y="4836"/>
                </a:lnTo>
                <a:lnTo>
                  <a:pt x="4005" y="4885"/>
                </a:lnTo>
                <a:lnTo>
                  <a:pt x="4128" y="4958"/>
                </a:lnTo>
                <a:lnTo>
                  <a:pt x="4225" y="5080"/>
                </a:lnTo>
                <a:lnTo>
                  <a:pt x="9647" y="12016"/>
                </a:lnTo>
                <a:lnTo>
                  <a:pt x="10233" y="12016"/>
                </a:lnTo>
                <a:lnTo>
                  <a:pt x="10087" y="11772"/>
                </a:lnTo>
                <a:lnTo>
                  <a:pt x="8157" y="9305"/>
                </a:lnTo>
                <a:lnTo>
                  <a:pt x="9403" y="7718"/>
                </a:lnTo>
                <a:lnTo>
                  <a:pt x="9501" y="7596"/>
                </a:lnTo>
                <a:lnTo>
                  <a:pt x="9623" y="7522"/>
                </a:lnTo>
                <a:lnTo>
                  <a:pt x="9745" y="7473"/>
                </a:lnTo>
                <a:lnTo>
                  <a:pt x="9891" y="7449"/>
                </a:lnTo>
                <a:lnTo>
                  <a:pt x="10014" y="7473"/>
                </a:lnTo>
                <a:lnTo>
                  <a:pt x="10160" y="7522"/>
                </a:lnTo>
                <a:lnTo>
                  <a:pt x="10282" y="7596"/>
                </a:lnTo>
                <a:lnTo>
                  <a:pt x="10380" y="7718"/>
                </a:lnTo>
                <a:lnTo>
                  <a:pt x="13750" y="12016"/>
                </a:lnTo>
                <a:lnTo>
                  <a:pt x="14068" y="12016"/>
                </a:lnTo>
                <a:lnTo>
                  <a:pt x="14068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1" name="CustomShape 11"/>
          <p:cNvSpPr/>
          <p:nvPr/>
        </p:nvSpPr>
        <p:spPr>
          <a:xfrm>
            <a:off x="2179800" y="617040"/>
            <a:ext cx="260280" cy="299520"/>
          </a:xfrm>
          <a:custGeom>
            <a:avLst/>
            <a:gdLst/>
            <a:ahLst/>
            <a:cxnLst/>
            <a:rect l="l" t="t" r="r" b="b"/>
            <a:pathLst>
              <a:path w="13922" h="16022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2" name="CustomShape 12"/>
          <p:cNvSpPr/>
          <p:nvPr/>
        </p:nvSpPr>
        <p:spPr>
          <a:xfrm>
            <a:off x="2702160" y="617760"/>
            <a:ext cx="224640" cy="297720"/>
          </a:xfrm>
          <a:custGeom>
            <a:avLst/>
            <a:gdLst/>
            <a:ahLst/>
            <a:cxnLst/>
            <a:rect l="l" t="t" r="r" b="b"/>
            <a:pathLst>
              <a:path w="12018" h="15924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3" name="CustomShape 13"/>
          <p:cNvSpPr/>
          <p:nvPr/>
        </p:nvSpPr>
        <p:spPr>
          <a:xfrm>
            <a:off x="3261240" y="612720"/>
            <a:ext cx="115200" cy="308160"/>
          </a:xfrm>
          <a:custGeom>
            <a:avLst/>
            <a:gdLst/>
            <a:ahLst/>
            <a:cxnLst/>
            <a:rect l="l" t="t" r="r" b="b"/>
            <a:pathLst>
              <a:path w="6180" h="16487">
                <a:moveTo>
                  <a:pt x="709" y="5496"/>
                </a:moveTo>
                <a:lnTo>
                  <a:pt x="806" y="5520"/>
                </a:lnTo>
                <a:lnTo>
                  <a:pt x="1050" y="5667"/>
                </a:lnTo>
                <a:lnTo>
                  <a:pt x="1270" y="5813"/>
                </a:lnTo>
                <a:lnTo>
                  <a:pt x="1344" y="5886"/>
                </a:lnTo>
                <a:lnTo>
                  <a:pt x="1368" y="5984"/>
                </a:lnTo>
                <a:lnTo>
                  <a:pt x="1344" y="6082"/>
                </a:lnTo>
                <a:lnTo>
                  <a:pt x="1319" y="6155"/>
                </a:lnTo>
                <a:lnTo>
                  <a:pt x="1221" y="6228"/>
                </a:lnTo>
                <a:lnTo>
                  <a:pt x="1124" y="6253"/>
                </a:lnTo>
                <a:lnTo>
                  <a:pt x="1050" y="6228"/>
                </a:lnTo>
                <a:lnTo>
                  <a:pt x="977" y="6204"/>
                </a:lnTo>
                <a:lnTo>
                  <a:pt x="782" y="6082"/>
                </a:lnTo>
                <a:lnTo>
                  <a:pt x="586" y="5960"/>
                </a:lnTo>
                <a:lnTo>
                  <a:pt x="513" y="5911"/>
                </a:lnTo>
                <a:lnTo>
                  <a:pt x="464" y="5838"/>
                </a:lnTo>
                <a:lnTo>
                  <a:pt x="464" y="5740"/>
                </a:lnTo>
                <a:lnTo>
                  <a:pt x="489" y="5642"/>
                </a:lnTo>
                <a:lnTo>
                  <a:pt x="538" y="5569"/>
                </a:lnTo>
                <a:lnTo>
                  <a:pt x="611" y="5520"/>
                </a:lnTo>
                <a:lnTo>
                  <a:pt x="709" y="5496"/>
                </a:lnTo>
                <a:close/>
                <a:moveTo>
                  <a:pt x="1685" y="6351"/>
                </a:moveTo>
                <a:lnTo>
                  <a:pt x="1783" y="6375"/>
                </a:lnTo>
                <a:lnTo>
                  <a:pt x="1856" y="6448"/>
                </a:lnTo>
                <a:lnTo>
                  <a:pt x="2003" y="6668"/>
                </a:lnTo>
                <a:lnTo>
                  <a:pt x="2125" y="6888"/>
                </a:lnTo>
                <a:lnTo>
                  <a:pt x="2150" y="6986"/>
                </a:lnTo>
                <a:lnTo>
                  <a:pt x="2150" y="7083"/>
                </a:lnTo>
                <a:lnTo>
                  <a:pt x="2101" y="7156"/>
                </a:lnTo>
                <a:lnTo>
                  <a:pt x="2027" y="7230"/>
                </a:lnTo>
                <a:lnTo>
                  <a:pt x="1979" y="7254"/>
                </a:lnTo>
                <a:lnTo>
                  <a:pt x="1856" y="7254"/>
                </a:lnTo>
                <a:lnTo>
                  <a:pt x="1783" y="7230"/>
                </a:lnTo>
                <a:lnTo>
                  <a:pt x="1734" y="7181"/>
                </a:lnTo>
                <a:lnTo>
                  <a:pt x="1685" y="7132"/>
                </a:lnTo>
                <a:lnTo>
                  <a:pt x="1441" y="6741"/>
                </a:lnTo>
                <a:lnTo>
                  <a:pt x="1417" y="6644"/>
                </a:lnTo>
                <a:lnTo>
                  <a:pt x="1417" y="6546"/>
                </a:lnTo>
                <a:lnTo>
                  <a:pt x="1441" y="6448"/>
                </a:lnTo>
                <a:lnTo>
                  <a:pt x="1515" y="6399"/>
                </a:lnTo>
                <a:lnTo>
                  <a:pt x="1612" y="6351"/>
                </a:lnTo>
                <a:close/>
                <a:moveTo>
                  <a:pt x="2247" y="7498"/>
                </a:moveTo>
                <a:lnTo>
                  <a:pt x="2345" y="7523"/>
                </a:lnTo>
                <a:lnTo>
                  <a:pt x="2418" y="7572"/>
                </a:lnTo>
                <a:lnTo>
                  <a:pt x="2467" y="7645"/>
                </a:lnTo>
                <a:lnTo>
                  <a:pt x="2662" y="8109"/>
                </a:lnTo>
                <a:lnTo>
                  <a:pt x="2662" y="8207"/>
                </a:lnTo>
                <a:lnTo>
                  <a:pt x="2638" y="8304"/>
                </a:lnTo>
                <a:lnTo>
                  <a:pt x="2589" y="8378"/>
                </a:lnTo>
                <a:lnTo>
                  <a:pt x="2516" y="8426"/>
                </a:lnTo>
                <a:lnTo>
                  <a:pt x="2418" y="8451"/>
                </a:lnTo>
                <a:lnTo>
                  <a:pt x="2345" y="8426"/>
                </a:lnTo>
                <a:lnTo>
                  <a:pt x="2272" y="8402"/>
                </a:lnTo>
                <a:lnTo>
                  <a:pt x="2223" y="8353"/>
                </a:lnTo>
                <a:lnTo>
                  <a:pt x="2198" y="8280"/>
                </a:lnTo>
                <a:lnTo>
                  <a:pt x="2027" y="7840"/>
                </a:lnTo>
                <a:lnTo>
                  <a:pt x="2003" y="7743"/>
                </a:lnTo>
                <a:lnTo>
                  <a:pt x="2027" y="7645"/>
                </a:lnTo>
                <a:lnTo>
                  <a:pt x="2076" y="7572"/>
                </a:lnTo>
                <a:lnTo>
                  <a:pt x="2150" y="7523"/>
                </a:lnTo>
                <a:lnTo>
                  <a:pt x="2247" y="7498"/>
                </a:lnTo>
                <a:close/>
                <a:moveTo>
                  <a:pt x="2711" y="8720"/>
                </a:moveTo>
                <a:lnTo>
                  <a:pt x="2785" y="8744"/>
                </a:lnTo>
                <a:lnTo>
                  <a:pt x="2858" y="8793"/>
                </a:lnTo>
                <a:lnTo>
                  <a:pt x="2907" y="8866"/>
                </a:lnTo>
                <a:lnTo>
                  <a:pt x="3078" y="9355"/>
                </a:lnTo>
                <a:lnTo>
                  <a:pt x="3102" y="9452"/>
                </a:lnTo>
                <a:lnTo>
                  <a:pt x="3078" y="9526"/>
                </a:lnTo>
                <a:lnTo>
                  <a:pt x="3004" y="9599"/>
                </a:lnTo>
                <a:lnTo>
                  <a:pt x="2931" y="9648"/>
                </a:lnTo>
                <a:lnTo>
                  <a:pt x="2858" y="9672"/>
                </a:lnTo>
                <a:lnTo>
                  <a:pt x="2785" y="9672"/>
                </a:lnTo>
                <a:lnTo>
                  <a:pt x="2711" y="9623"/>
                </a:lnTo>
                <a:lnTo>
                  <a:pt x="2662" y="9574"/>
                </a:lnTo>
                <a:lnTo>
                  <a:pt x="2614" y="9501"/>
                </a:lnTo>
                <a:lnTo>
                  <a:pt x="2467" y="9037"/>
                </a:lnTo>
                <a:lnTo>
                  <a:pt x="2443" y="8939"/>
                </a:lnTo>
                <a:lnTo>
                  <a:pt x="2467" y="8842"/>
                </a:lnTo>
                <a:lnTo>
                  <a:pt x="2516" y="8768"/>
                </a:lnTo>
                <a:lnTo>
                  <a:pt x="2614" y="8720"/>
                </a:lnTo>
                <a:close/>
                <a:moveTo>
                  <a:pt x="3224" y="9941"/>
                </a:moveTo>
                <a:lnTo>
                  <a:pt x="3297" y="10014"/>
                </a:lnTo>
                <a:lnTo>
                  <a:pt x="3346" y="10087"/>
                </a:lnTo>
                <a:lnTo>
                  <a:pt x="3542" y="10527"/>
                </a:lnTo>
                <a:lnTo>
                  <a:pt x="3566" y="10625"/>
                </a:lnTo>
                <a:lnTo>
                  <a:pt x="3566" y="10722"/>
                </a:lnTo>
                <a:lnTo>
                  <a:pt x="3517" y="10796"/>
                </a:lnTo>
                <a:lnTo>
                  <a:pt x="3444" y="10844"/>
                </a:lnTo>
                <a:lnTo>
                  <a:pt x="3322" y="10869"/>
                </a:lnTo>
                <a:lnTo>
                  <a:pt x="3273" y="10869"/>
                </a:lnTo>
                <a:lnTo>
                  <a:pt x="3200" y="10844"/>
                </a:lnTo>
                <a:lnTo>
                  <a:pt x="3151" y="10796"/>
                </a:lnTo>
                <a:lnTo>
                  <a:pt x="3102" y="10747"/>
                </a:lnTo>
                <a:lnTo>
                  <a:pt x="2907" y="10258"/>
                </a:lnTo>
                <a:lnTo>
                  <a:pt x="2882" y="10161"/>
                </a:lnTo>
                <a:lnTo>
                  <a:pt x="2907" y="10087"/>
                </a:lnTo>
                <a:lnTo>
                  <a:pt x="2955" y="10014"/>
                </a:lnTo>
                <a:lnTo>
                  <a:pt x="3029" y="9941"/>
                </a:lnTo>
                <a:close/>
                <a:moveTo>
                  <a:pt x="3761" y="11089"/>
                </a:moveTo>
                <a:lnTo>
                  <a:pt x="3835" y="11137"/>
                </a:lnTo>
                <a:lnTo>
                  <a:pt x="3908" y="11211"/>
                </a:lnTo>
                <a:lnTo>
                  <a:pt x="4177" y="11577"/>
                </a:lnTo>
                <a:lnTo>
                  <a:pt x="4225" y="11675"/>
                </a:lnTo>
                <a:lnTo>
                  <a:pt x="4250" y="11748"/>
                </a:lnTo>
                <a:lnTo>
                  <a:pt x="4201" y="11846"/>
                </a:lnTo>
                <a:lnTo>
                  <a:pt x="4152" y="11919"/>
                </a:lnTo>
                <a:lnTo>
                  <a:pt x="4079" y="11968"/>
                </a:lnTo>
                <a:lnTo>
                  <a:pt x="3884" y="11968"/>
                </a:lnTo>
                <a:lnTo>
                  <a:pt x="3810" y="11895"/>
                </a:lnTo>
                <a:lnTo>
                  <a:pt x="3664" y="11675"/>
                </a:lnTo>
                <a:lnTo>
                  <a:pt x="3493" y="11455"/>
                </a:lnTo>
                <a:lnTo>
                  <a:pt x="3468" y="11382"/>
                </a:lnTo>
                <a:lnTo>
                  <a:pt x="3468" y="11284"/>
                </a:lnTo>
                <a:lnTo>
                  <a:pt x="3517" y="11186"/>
                </a:lnTo>
                <a:lnTo>
                  <a:pt x="3566" y="11137"/>
                </a:lnTo>
                <a:lnTo>
                  <a:pt x="3664" y="11089"/>
                </a:lnTo>
                <a:close/>
                <a:moveTo>
                  <a:pt x="4616" y="12041"/>
                </a:moveTo>
                <a:lnTo>
                  <a:pt x="4714" y="12090"/>
                </a:lnTo>
                <a:lnTo>
                  <a:pt x="4909" y="12212"/>
                </a:lnTo>
                <a:lnTo>
                  <a:pt x="5105" y="12334"/>
                </a:lnTo>
                <a:lnTo>
                  <a:pt x="5178" y="12383"/>
                </a:lnTo>
                <a:lnTo>
                  <a:pt x="5227" y="12481"/>
                </a:lnTo>
                <a:lnTo>
                  <a:pt x="5227" y="12554"/>
                </a:lnTo>
                <a:lnTo>
                  <a:pt x="5202" y="12652"/>
                </a:lnTo>
                <a:lnTo>
                  <a:pt x="5154" y="12725"/>
                </a:lnTo>
                <a:lnTo>
                  <a:pt x="5105" y="12749"/>
                </a:lnTo>
                <a:lnTo>
                  <a:pt x="5056" y="12774"/>
                </a:lnTo>
                <a:lnTo>
                  <a:pt x="4983" y="12798"/>
                </a:lnTo>
                <a:lnTo>
                  <a:pt x="4885" y="12774"/>
                </a:lnTo>
                <a:lnTo>
                  <a:pt x="4641" y="12627"/>
                </a:lnTo>
                <a:lnTo>
                  <a:pt x="4421" y="12481"/>
                </a:lnTo>
                <a:lnTo>
                  <a:pt x="4348" y="12407"/>
                </a:lnTo>
                <a:lnTo>
                  <a:pt x="4323" y="12310"/>
                </a:lnTo>
                <a:lnTo>
                  <a:pt x="4323" y="12236"/>
                </a:lnTo>
                <a:lnTo>
                  <a:pt x="4372" y="12139"/>
                </a:lnTo>
                <a:lnTo>
                  <a:pt x="4445" y="12066"/>
                </a:lnTo>
                <a:lnTo>
                  <a:pt x="4543" y="12041"/>
                </a:lnTo>
                <a:close/>
                <a:moveTo>
                  <a:pt x="0" y="1"/>
                </a:moveTo>
                <a:lnTo>
                  <a:pt x="0" y="5325"/>
                </a:lnTo>
                <a:lnTo>
                  <a:pt x="74" y="5349"/>
                </a:lnTo>
                <a:lnTo>
                  <a:pt x="147" y="5422"/>
                </a:lnTo>
                <a:lnTo>
                  <a:pt x="171" y="5496"/>
                </a:lnTo>
                <a:lnTo>
                  <a:pt x="171" y="5569"/>
                </a:lnTo>
                <a:lnTo>
                  <a:pt x="171" y="5642"/>
                </a:lnTo>
                <a:lnTo>
                  <a:pt x="122" y="5716"/>
                </a:lnTo>
                <a:lnTo>
                  <a:pt x="74" y="5764"/>
                </a:lnTo>
                <a:lnTo>
                  <a:pt x="0" y="5789"/>
                </a:lnTo>
                <a:lnTo>
                  <a:pt x="0" y="13360"/>
                </a:lnTo>
                <a:lnTo>
                  <a:pt x="6179" y="16486"/>
                </a:lnTo>
                <a:lnTo>
                  <a:pt x="6179" y="13116"/>
                </a:lnTo>
                <a:lnTo>
                  <a:pt x="5935" y="13091"/>
                </a:lnTo>
                <a:lnTo>
                  <a:pt x="5691" y="13042"/>
                </a:lnTo>
                <a:lnTo>
                  <a:pt x="5593" y="12994"/>
                </a:lnTo>
                <a:lnTo>
                  <a:pt x="5520" y="12945"/>
                </a:lnTo>
                <a:lnTo>
                  <a:pt x="5495" y="12847"/>
                </a:lnTo>
                <a:lnTo>
                  <a:pt x="5495" y="12749"/>
                </a:lnTo>
                <a:lnTo>
                  <a:pt x="5520" y="12676"/>
                </a:lnTo>
                <a:lnTo>
                  <a:pt x="5593" y="12603"/>
                </a:lnTo>
                <a:lnTo>
                  <a:pt x="5691" y="12554"/>
                </a:lnTo>
                <a:lnTo>
                  <a:pt x="5789" y="12554"/>
                </a:lnTo>
                <a:lnTo>
                  <a:pt x="6179" y="12627"/>
                </a:lnTo>
                <a:lnTo>
                  <a:pt x="6179" y="3127"/>
                </a:lnTo>
                <a:lnTo>
                  <a:pt x="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4" name="CustomShape 14"/>
          <p:cNvSpPr/>
          <p:nvPr/>
        </p:nvSpPr>
        <p:spPr>
          <a:xfrm>
            <a:off x="3136320" y="612360"/>
            <a:ext cx="114840" cy="304560"/>
          </a:xfrm>
          <a:custGeom>
            <a:avLst/>
            <a:gdLst/>
            <a:ahLst/>
            <a:cxnLst/>
            <a:rect l="l" t="t" r="r" b="b"/>
            <a:pathLst>
              <a:path w="6156" h="16291">
                <a:moveTo>
                  <a:pt x="5349" y="5495"/>
                </a:moveTo>
                <a:lnTo>
                  <a:pt x="5447" y="5520"/>
                </a:lnTo>
                <a:lnTo>
                  <a:pt x="5520" y="5569"/>
                </a:lnTo>
                <a:lnTo>
                  <a:pt x="5569" y="5666"/>
                </a:lnTo>
                <a:lnTo>
                  <a:pt x="5569" y="5764"/>
                </a:lnTo>
                <a:lnTo>
                  <a:pt x="5545" y="5837"/>
                </a:lnTo>
                <a:lnTo>
                  <a:pt x="5496" y="5935"/>
                </a:lnTo>
                <a:lnTo>
                  <a:pt x="5423" y="5984"/>
                </a:lnTo>
                <a:lnTo>
                  <a:pt x="5203" y="6057"/>
                </a:lnTo>
                <a:lnTo>
                  <a:pt x="5008" y="6155"/>
                </a:lnTo>
                <a:lnTo>
                  <a:pt x="4934" y="6179"/>
                </a:lnTo>
                <a:lnTo>
                  <a:pt x="4812" y="6179"/>
                </a:lnTo>
                <a:lnTo>
                  <a:pt x="4763" y="6155"/>
                </a:lnTo>
                <a:lnTo>
                  <a:pt x="4714" y="6106"/>
                </a:lnTo>
                <a:lnTo>
                  <a:pt x="4666" y="6057"/>
                </a:lnTo>
                <a:lnTo>
                  <a:pt x="4641" y="5959"/>
                </a:lnTo>
                <a:lnTo>
                  <a:pt x="4641" y="5862"/>
                </a:lnTo>
                <a:lnTo>
                  <a:pt x="4690" y="5788"/>
                </a:lnTo>
                <a:lnTo>
                  <a:pt x="4763" y="5740"/>
                </a:lnTo>
                <a:lnTo>
                  <a:pt x="5008" y="5617"/>
                </a:lnTo>
                <a:lnTo>
                  <a:pt x="5252" y="5520"/>
                </a:lnTo>
                <a:lnTo>
                  <a:pt x="5349" y="5495"/>
                </a:lnTo>
                <a:close/>
                <a:moveTo>
                  <a:pt x="4250" y="6155"/>
                </a:moveTo>
                <a:lnTo>
                  <a:pt x="4348" y="6179"/>
                </a:lnTo>
                <a:lnTo>
                  <a:pt x="4421" y="6252"/>
                </a:lnTo>
                <a:lnTo>
                  <a:pt x="4470" y="6326"/>
                </a:lnTo>
                <a:lnTo>
                  <a:pt x="4470" y="6423"/>
                </a:lnTo>
                <a:lnTo>
                  <a:pt x="4446" y="6497"/>
                </a:lnTo>
                <a:lnTo>
                  <a:pt x="4397" y="6594"/>
                </a:lnTo>
                <a:lnTo>
                  <a:pt x="4226" y="6741"/>
                </a:lnTo>
                <a:lnTo>
                  <a:pt x="4079" y="6912"/>
                </a:lnTo>
                <a:lnTo>
                  <a:pt x="3982" y="6985"/>
                </a:lnTo>
                <a:lnTo>
                  <a:pt x="3884" y="7010"/>
                </a:lnTo>
                <a:lnTo>
                  <a:pt x="3811" y="6985"/>
                </a:lnTo>
                <a:lnTo>
                  <a:pt x="3738" y="6936"/>
                </a:lnTo>
                <a:lnTo>
                  <a:pt x="3664" y="6863"/>
                </a:lnTo>
                <a:lnTo>
                  <a:pt x="3640" y="6790"/>
                </a:lnTo>
                <a:lnTo>
                  <a:pt x="3664" y="6692"/>
                </a:lnTo>
                <a:lnTo>
                  <a:pt x="3713" y="6594"/>
                </a:lnTo>
                <a:lnTo>
                  <a:pt x="3884" y="6399"/>
                </a:lnTo>
                <a:lnTo>
                  <a:pt x="4079" y="6228"/>
                </a:lnTo>
                <a:lnTo>
                  <a:pt x="4153" y="6179"/>
                </a:lnTo>
                <a:lnTo>
                  <a:pt x="4250" y="6155"/>
                </a:lnTo>
                <a:close/>
                <a:moveTo>
                  <a:pt x="3469" y="7156"/>
                </a:moveTo>
                <a:lnTo>
                  <a:pt x="3542" y="7205"/>
                </a:lnTo>
                <a:lnTo>
                  <a:pt x="3615" y="7254"/>
                </a:lnTo>
                <a:lnTo>
                  <a:pt x="3664" y="7351"/>
                </a:lnTo>
                <a:lnTo>
                  <a:pt x="3664" y="7449"/>
                </a:lnTo>
                <a:lnTo>
                  <a:pt x="3640" y="7547"/>
                </a:lnTo>
                <a:lnTo>
                  <a:pt x="3396" y="7962"/>
                </a:lnTo>
                <a:lnTo>
                  <a:pt x="3371" y="8011"/>
                </a:lnTo>
                <a:lnTo>
                  <a:pt x="3298" y="8060"/>
                </a:lnTo>
                <a:lnTo>
                  <a:pt x="3249" y="8084"/>
                </a:lnTo>
                <a:lnTo>
                  <a:pt x="3176" y="8084"/>
                </a:lnTo>
                <a:lnTo>
                  <a:pt x="3078" y="8060"/>
                </a:lnTo>
                <a:lnTo>
                  <a:pt x="3005" y="8011"/>
                </a:lnTo>
                <a:lnTo>
                  <a:pt x="2956" y="7913"/>
                </a:lnTo>
                <a:lnTo>
                  <a:pt x="2932" y="7840"/>
                </a:lnTo>
                <a:lnTo>
                  <a:pt x="2956" y="7742"/>
                </a:lnTo>
                <a:lnTo>
                  <a:pt x="3225" y="7278"/>
                </a:lnTo>
                <a:lnTo>
                  <a:pt x="3273" y="7205"/>
                </a:lnTo>
                <a:lnTo>
                  <a:pt x="3371" y="7180"/>
                </a:lnTo>
                <a:lnTo>
                  <a:pt x="3469" y="7156"/>
                </a:lnTo>
                <a:close/>
                <a:moveTo>
                  <a:pt x="2858" y="8328"/>
                </a:moveTo>
                <a:lnTo>
                  <a:pt x="2956" y="8353"/>
                </a:lnTo>
                <a:lnTo>
                  <a:pt x="3029" y="8402"/>
                </a:lnTo>
                <a:lnTo>
                  <a:pt x="3078" y="8475"/>
                </a:lnTo>
                <a:lnTo>
                  <a:pt x="3103" y="8573"/>
                </a:lnTo>
                <a:lnTo>
                  <a:pt x="3103" y="8670"/>
                </a:lnTo>
                <a:lnTo>
                  <a:pt x="2932" y="9110"/>
                </a:lnTo>
                <a:lnTo>
                  <a:pt x="2907" y="9183"/>
                </a:lnTo>
                <a:lnTo>
                  <a:pt x="2858" y="9232"/>
                </a:lnTo>
                <a:lnTo>
                  <a:pt x="2785" y="9281"/>
                </a:lnTo>
                <a:lnTo>
                  <a:pt x="2638" y="9281"/>
                </a:lnTo>
                <a:lnTo>
                  <a:pt x="2541" y="9232"/>
                </a:lnTo>
                <a:lnTo>
                  <a:pt x="2492" y="9159"/>
                </a:lnTo>
                <a:lnTo>
                  <a:pt x="2468" y="9061"/>
                </a:lnTo>
                <a:lnTo>
                  <a:pt x="2468" y="8963"/>
                </a:lnTo>
                <a:lnTo>
                  <a:pt x="2638" y="8499"/>
                </a:lnTo>
                <a:lnTo>
                  <a:pt x="2687" y="8402"/>
                </a:lnTo>
                <a:lnTo>
                  <a:pt x="2761" y="8353"/>
                </a:lnTo>
                <a:lnTo>
                  <a:pt x="2858" y="8328"/>
                </a:lnTo>
                <a:close/>
                <a:moveTo>
                  <a:pt x="2541" y="9574"/>
                </a:moveTo>
                <a:lnTo>
                  <a:pt x="2638" y="9623"/>
                </a:lnTo>
                <a:lnTo>
                  <a:pt x="2712" y="9696"/>
                </a:lnTo>
                <a:lnTo>
                  <a:pt x="2736" y="9769"/>
                </a:lnTo>
                <a:lnTo>
                  <a:pt x="2736" y="9867"/>
                </a:lnTo>
                <a:lnTo>
                  <a:pt x="2638" y="10355"/>
                </a:lnTo>
                <a:lnTo>
                  <a:pt x="2590" y="10429"/>
                </a:lnTo>
                <a:lnTo>
                  <a:pt x="2541" y="10502"/>
                </a:lnTo>
                <a:lnTo>
                  <a:pt x="2468" y="10526"/>
                </a:lnTo>
                <a:lnTo>
                  <a:pt x="2394" y="10551"/>
                </a:lnTo>
                <a:lnTo>
                  <a:pt x="2345" y="10551"/>
                </a:lnTo>
                <a:lnTo>
                  <a:pt x="2248" y="10502"/>
                </a:lnTo>
                <a:lnTo>
                  <a:pt x="2199" y="10429"/>
                </a:lnTo>
                <a:lnTo>
                  <a:pt x="2150" y="10355"/>
                </a:lnTo>
                <a:lnTo>
                  <a:pt x="2150" y="10258"/>
                </a:lnTo>
                <a:lnTo>
                  <a:pt x="2248" y="9769"/>
                </a:lnTo>
                <a:lnTo>
                  <a:pt x="2297" y="9672"/>
                </a:lnTo>
                <a:lnTo>
                  <a:pt x="2370" y="9598"/>
                </a:lnTo>
                <a:lnTo>
                  <a:pt x="2443" y="9574"/>
                </a:lnTo>
                <a:close/>
                <a:moveTo>
                  <a:pt x="2297" y="10844"/>
                </a:moveTo>
                <a:lnTo>
                  <a:pt x="2394" y="10868"/>
                </a:lnTo>
                <a:lnTo>
                  <a:pt x="2468" y="10942"/>
                </a:lnTo>
                <a:lnTo>
                  <a:pt x="2516" y="11015"/>
                </a:lnTo>
                <a:lnTo>
                  <a:pt x="2516" y="11113"/>
                </a:lnTo>
                <a:lnTo>
                  <a:pt x="2492" y="11357"/>
                </a:lnTo>
                <a:lnTo>
                  <a:pt x="2468" y="11430"/>
                </a:lnTo>
                <a:lnTo>
                  <a:pt x="2419" y="11503"/>
                </a:lnTo>
                <a:lnTo>
                  <a:pt x="2345" y="11552"/>
                </a:lnTo>
                <a:lnTo>
                  <a:pt x="2248" y="11577"/>
                </a:lnTo>
                <a:lnTo>
                  <a:pt x="2223" y="11577"/>
                </a:lnTo>
                <a:lnTo>
                  <a:pt x="2126" y="11552"/>
                </a:lnTo>
                <a:lnTo>
                  <a:pt x="2052" y="11503"/>
                </a:lnTo>
                <a:lnTo>
                  <a:pt x="2028" y="11406"/>
                </a:lnTo>
                <a:lnTo>
                  <a:pt x="2003" y="11308"/>
                </a:lnTo>
                <a:lnTo>
                  <a:pt x="2028" y="11064"/>
                </a:lnTo>
                <a:lnTo>
                  <a:pt x="2052" y="10966"/>
                </a:lnTo>
                <a:lnTo>
                  <a:pt x="2126" y="10893"/>
                </a:lnTo>
                <a:lnTo>
                  <a:pt x="2199" y="10844"/>
                </a:lnTo>
                <a:close/>
                <a:moveTo>
                  <a:pt x="6155" y="0"/>
                </a:moveTo>
                <a:lnTo>
                  <a:pt x="538" y="2858"/>
                </a:lnTo>
                <a:lnTo>
                  <a:pt x="416" y="2906"/>
                </a:lnTo>
                <a:lnTo>
                  <a:pt x="318" y="3004"/>
                </a:lnTo>
                <a:lnTo>
                  <a:pt x="221" y="3102"/>
                </a:lnTo>
                <a:lnTo>
                  <a:pt x="147" y="3224"/>
                </a:lnTo>
                <a:lnTo>
                  <a:pt x="74" y="3322"/>
                </a:lnTo>
                <a:lnTo>
                  <a:pt x="25" y="3444"/>
                </a:lnTo>
                <a:lnTo>
                  <a:pt x="1" y="3566"/>
                </a:lnTo>
                <a:lnTo>
                  <a:pt x="1" y="3688"/>
                </a:lnTo>
                <a:lnTo>
                  <a:pt x="1" y="15924"/>
                </a:lnTo>
                <a:lnTo>
                  <a:pt x="1" y="16046"/>
                </a:lnTo>
                <a:lnTo>
                  <a:pt x="50" y="16119"/>
                </a:lnTo>
                <a:lnTo>
                  <a:pt x="98" y="16193"/>
                </a:lnTo>
                <a:lnTo>
                  <a:pt x="172" y="16241"/>
                </a:lnTo>
                <a:lnTo>
                  <a:pt x="245" y="16266"/>
                </a:lnTo>
                <a:lnTo>
                  <a:pt x="343" y="16290"/>
                </a:lnTo>
                <a:lnTo>
                  <a:pt x="465" y="16266"/>
                </a:lnTo>
                <a:lnTo>
                  <a:pt x="563" y="16217"/>
                </a:lnTo>
                <a:lnTo>
                  <a:pt x="6155" y="13360"/>
                </a:lnTo>
                <a:lnTo>
                  <a:pt x="6155" y="5813"/>
                </a:lnTo>
                <a:lnTo>
                  <a:pt x="6009" y="5813"/>
                </a:lnTo>
                <a:lnTo>
                  <a:pt x="5936" y="5764"/>
                </a:lnTo>
                <a:lnTo>
                  <a:pt x="5887" y="5691"/>
                </a:lnTo>
                <a:lnTo>
                  <a:pt x="5862" y="5593"/>
                </a:lnTo>
                <a:lnTo>
                  <a:pt x="5887" y="5495"/>
                </a:lnTo>
                <a:lnTo>
                  <a:pt x="5936" y="5422"/>
                </a:lnTo>
                <a:lnTo>
                  <a:pt x="6009" y="5373"/>
                </a:lnTo>
                <a:lnTo>
                  <a:pt x="6082" y="5349"/>
                </a:lnTo>
                <a:lnTo>
                  <a:pt x="6155" y="5324"/>
                </a:lnTo>
                <a:lnTo>
                  <a:pt x="615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5" name="CustomShape 15"/>
          <p:cNvSpPr/>
          <p:nvPr/>
        </p:nvSpPr>
        <p:spPr>
          <a:xfrm>
            <a:off x="3386880" y="616680"/>
            <a:ext cx="114840" cy="304200"/>
          </a:xfrm>
          <a:custGeom>
            <a:avLst/>
            <a:gdLst/>
            <a:ahLst/>
            <a:cxnLst/>
            <a:rect l="l" t="t" r="r" b="b"/>
            <a:pathLst>
              <a:path w="6156" h="16267">
                <a:moveTo>
                  <a:pt x="3713" y="4348"/>
                </a:moveTo>
                <a:lnTo>
                  <a:pt x="3737" y="4373"/>
                </a:lnTo>
                <a:lnTo>
                  <a:pt x="3786" y="4397"/>
                </a:lnTo>
                <a:lnTo>
                  <a:pt x="3811" y="4421"/>
                </a:lnTo>
                <a:lnTo>
                  <a:pt x="3835" y="4544"/>
                </a:lnTo>
                <a:lnTo>
                  <a:pt x="3811" y="4666"/>
                </a:lnTo>
                <a:lnTo>
                  <a:pt x="3737" y="4812"/>
                </a:lnTo>
                <a:lnTo>
                  <a:pt x="3224" y="5716"/>
                </a:lnTo>
                <a:lnTo>
                  <a:pt x="3762" y="6009"/>
                </a:lnTo>
                <a:lnTo>
                  <a:pt x="3786" y="6033"/>
                </a:lnTo>
                <a:lnTo>
                  <a:pt x="3811" y="6082"/>
                </a:lnTo>
                <a:lnTo>
                  <a:pt x="3835" y="6180"/>
                </a:lnTo>
                <a:lnTo>
                  <a:pt x="3811" y="6326"/>
                </a:lnTo>
                <a:lnTo>
                  <a:pt x="3762" y="6473"/>
                </a:lnTo>
                <a:lnTo>
                  <a:pt x="3664" y="6595"/>
                </a:lnTo>
                <a:lnTo>
                  <a:pt x="3566" y="6668"/>
                </a:lnTo>
                <a:lnTo>
                  <a:pt x="3444" y="6717"/>
                </a:lnTo>
                <a:lnTo>
                  <a:pt x="3395" y="6717"/>
                </a:lnTo>
                <a:lnTo>
                  <a:pt x="3371" y="6693"/>
                </a:lnTo>
                <a:lnTo>
                  <a:pt x="2834" y="6400"/>
                </a:lnTo>
                <a:lnTo>
                  <a:pt x="2321" y="7303"/>
                </a:lnTo>
                <a:lnTo>
                  <a:pt x="2223" y="7426"/>
                </a:lnTo>
                <a:lnTo>
                  <a:pt x="2125" y="7499"/>
                </a:lnTo>
                <a:lnTo>
                  <a:pt x="2003" y="7548"/>
                </a:lnTo>
                <a:lnTo>
                  <a:pt x="1954" y="7548"/>
                </a:lnTo>
                <a:lnTo>
                  <a:pt x="1930" y="7523"/>
                </a:lnTo>
                <a:lnTo>
                  <a:pt x="1881" y="7499"/>
                </a:lnTo>
                <a:lnTo>
                  <a:pt x="1857" y="7450"/>
                </a:lnTo>
                <a:lnTo>
                  <a:pt x="1832" y="7352"/>
                </a:lnTo>
                <a:lnTo>
                  <a:pt x="1857" y="7206"/>
                </a:lnTo>
                <a:lnTo>
                  <a:pt x="1930" y="7059"/>
                </a:lnTo>
                <a:lnTo>
                  <a:pt x="2443" y="6156"/>
                </a:lnTo>
                <a:lnTo>
                  <a:pt x="1906" y="5862"/>
                </a:lnTo>
                <a:lnTo>
                  <a:pt x="1881" y="5838"/>
                </a:lnTo>
                <a:lnTo>
                  <a:pt x="1857" y="5789"/>
                </a:lnTo>
                <a:lnTo>
                  <a:pt x="1832" y="5691"/>
                </a:lnTo>
                <a:lnTo>
                  <a:pt x="1857" y="5569"/>
                </a:lnTo>
                <a:lnTo>
                  <a:pt x="1906" y="5423"/>
                </a:lnTo>
                <a:lnTo>
                  <a:pt x="2003" y="5301"/>
                </a:lnTo>
                <a:lnTo>
                  <a:pt x="2101" y="5203"/>
                </a:lnTo>
                <a:lnTo>
                  <a:pt x="2223" y="5179"/>
                </a:lnTo>
                <a:lnTo>
                  <a:pt x="2272" y="5179"/>
                </a:lnTo>
                <a:lnTo>
                  <a:pt x="2296" y="5203"/>
                </a:lnTo>
                <a:lnTo>
                  <a:pt x="2834" y="5496"/>
                </a:lnTo>
                <a:lnTo>
                  <a:pt x="3347" y="4592"/>
                </a:lnTo>
                <a:lnTo>
                  <a:pt x="3444" y="4470"/>
                </a:lnTo>
                <a:lnTo>
                  <a:pt x="3542" y="4373"/>
                </a:lnTo>
                <a:lnTo>
                  <a:pt x="3664" y="4348"/>
                </a:lnTo>
                <a:close/>
                <a:moveTo>
                  <a:pt x="3176" y="7303"/>
                </a:moveTo>
                <a:lnTo>
                  <a:pt x="3249" y="7328"/>
                </a:lnTo>
                <a:lnTo>
                  <a:pt x="3322" y="7401"/>
                </a:lnTo>
                <a:lnTo>
                  <a:pt x="3371" y="7474"/>
                </a:lnTo>
                <a:lnTo>
                  <a:pt x="3420" y="7743"/>
                </a:lnTo>
                <a:lnTo>
                  <a:pt x="3420" y="7841"/>
                </a:lnTo>
                <a:lnTo>
                  <a:pt x="3371" y="7914"/>
                </a:lnTo>
                <a:lnTo>
                  <a:pt x="3298" y="7987"/>
                </a:lnTo>
                <a:lnTo>
                  <a:pt x="3224" y="8012"/>
                </a:lnTo>
                <a:lnTo>
                  <a:pt x="3102" y="8012"/>
                </a:lnTo>
                <a:lnTo>
                  <a:pt x="3029" y="7963"/>
                </a:lnTo>
                <a:lnTo>
                  <a:pt x="2956" y="7914"/>
                </a:lnTo>
                <a:lnTo>
                  <a:pt x="2931" y="7816"/>
                </a:lnTo>
                <a:lnTo>
                  <a:pt x="2883" y="7596"/>
                </a:lnTo>
                <a:lnTo>
                  <a:pt x="2883" y="7499"/>
                </a:lnTo>
                <a:lnTo>
                  <a:pt x="2907" y="7426"/>
                </a:lnTo>
                <a:lnTo>
                  <a:pt x="2980" y="7352"/>
                </a:lnTo>
                <a:lnTo>
                  <a:pt x="3078" y="7303"/>
                </a:lnTo>
                <a:close/>
                <a:moveTo>
                  <a:pt x="3249" y="8354"/>
                </a:moveTo>
                <a:lnTo>
                  <a:pt x="3347" y="8378"/>
                </a:lnTo>
                <a:lnTo>
                  <a:pt x="3444" y="8427"/>
                </a:lnTo>
                <a:lnTo>
                  <a:pt x="3493" y="8500"/>
                </a:lnTo>
                <a:lnTo>
                  <a:pt x="3518" y="8598"/>
                </a:lnTo>
                <a:lnTo>
                  <a:pt x="3542" y="9013"/>
                </a:lnTo>
                <a:lnTo>
                  <a:pt x="3518" y="9111"/>
                </a:lnTo>
                <a:lnTo>
                  <a:pt x="3518" y="9208"/>
                </a:lnTo>
                <a:lnTo>
                  <a:pt x="3469" y="9282"/>
                </a:lnTo>
                <a:lnTo>
                  <a:pt x="3371" y="9331"/>
                </a:lnTo>
                <a:lnTo>
                  <a:pt x="3273" y="9355"/>
                </a:lnTo>
                <a:lnTo>
                  <a:pt x="3176" y="9331"/>
                </a:lnTo>
                <a:lnTo>
                  <a:pt x="3102" y="9282"/>
                </a:lnTo>
                <a:lnTo>
                  <a:pt x="3054" y="9184"/>
                </a:lnTo>
                <a:lnTo>
                  <a:pt x="3029" y="9086"/>
                </a:lnTo>
                <a:lnTo>
                  <a:pt x="3054" y="9013"/>
                </a:lnTo>
                <a:lnTo>
                  <a:pt x="3029" y="8622"/>
                </a:lnTo>
                <a:lnTo>
                  <a:pt x="3054" y="8525"/>
                </a:lnTo>
                <a:lnTo>
                  <a:pt x="3102" y="8451"/>
                </a:lnTo>
                <a:lnTo>
                  <a:pt x="3176" y="8378"/>
                </a:lnTo>
                <a:lnTo>
                  <a:pt x="3249" y="8354"/>
                </a:lnTo>
                <a:close/>
                <a:moveTo>
                  <a:pt x="3249" y="9648"/>
                </a:moveTo>
                <a:lnTo>
                  <a:pt x="3347" y="9697"/>
                </a:lnTo>
                <a:lnTo>
                  <a:pt x="3420" y="9746"/>
                </a:lnTo>
                <a:lnTo>
                  <a:pt x="3469" y="9843"/>
                </a:lnTo>
                <a:lnTo>
                  <a:pt x="3469" y="9941"/>
                </a:lnTo>
                <a:lnTo>
                  <a:pt x="3347" y="10454"/>
                </a:lnTo>
                <a:lnTo>
                  <a:pt x="3322" y="10527"/>
                </a:lnTo>
                <a:lnTo>
                  <a:pt x="3273" y="10576"/>
                </a:lnTo>
                <a:lnTo>
                  <a:pt x="3200" y="10601"/>
                </a:lnTo>
                <a:lnTo>
                  <a:pt x="3127" y="10625"/>
                </a:lnTo>
                <a:lnTo>
                  <a:pt x="3054" y="10625"/>
                </a:lnTo>
                <a:lnTo>
                  <a:pt x="2956" y="10576"/>
                </a:lnTo>
                <a:lnTo>
                  <a:pt x="2907" y="10503"/>
                </a:lnTo>
                <a:lnTo>
                  <a:pt x="2883" y="10405"/>
                </a:lnTo>
                <a:lnTo>
                  <a:pt x="2883" y="10307"/>
                </a:lnTo>
                <a:lnTo>
                  <a:pt x="2980" y="9868"/>
                </a:lnTo>
                <a:lnTo>
                  <a:pt x="3005" y="9770"/>
                </a:lnTo>
                <a:lnTo>
                  <a:pt x="3078" y="9697"/>
                </a:lnTo>
                <a:lnTo>
                  <a:pt x="3151" y="9648"/>
                </a:lnTo>
                <a:close/>
                <a:moveTo>
                  <a:pt x="2858" y="10869"/>
                </a:moveTo>
                <a:lnTo>
                  <a:pt x="2931" y="10894"/>
                </a:lnTo>
                <a:lnTo>
                  <a:pt x="3005" y="10967"/>
                </a:lnTo>
                <a:lnTo>
                  <a:pt x="3054" y="11040"/>
                </a:lnTo>
                <a:lnTo>
                  <a:pt x="3078" y="11138"/>
                </a:lnTo>
                <a:lnTo>
                  <a:pt x="3029" y="11236"/>
                </a:lnTo>
                <a:lnTo>
                  <a:pt x="2907" y="11480"/>
                </a:lnTo>
                <a:lnTo>
                  <a:pt x="2736" y="11700"/>
                </a:lnTo>
                <a:lnTo>
                  <a:pt x="2663" y="11748"/>
                </a:lnTo>
                <a:lnTo>
                  <a:pt x="2565" y="11773"/>
                </a:lnTo>
                <a:lnTo>
                  <a:pt x="2467" y="11773"/>
                </a:lnTo>
                <a:lnTo>
                  <a:pt x="2394" y="11724"/>
                </a:lnTo>
                <a:lnTo>
                  <a:pt x="2345" y="11651"/>
                </a:lnTo>
                <a:lnTo>
                  <a:pt x="2321" y="11577"/>
                </a:lnTo>
                <a:lnTo>
                  <a:pt x="2321" y="11480"/>
                </a:lnTo>
                <a:lnTo>
                  <a:pt x="2370" y="11382"/>
                </a:lnTo>
                <a:lnTo>
                  <a:pt x="2492" y="11211"/>
                </a:lnTo>
                <a:lnTo>
                  <a:pt x="2614" y="11016"/>
                </a:lnTo>
                <a:lnTo>
                  <a:pt x="2663" y="10918"/>
                </a:lnTo>
                <a:lnTo>
                  <a:pt x="2760" y="10894"/>
                </a:lnTo>
                <a:lnTo>
                  <a:pt x="2858" y="10869"/>
                </a:lnTo>
                <a:close/>
                <a:moveTo>
                  <a:pt x="2028" y="11846"/>
                </a:moveTo>
                <a:lnTo>
                  <a:pt x="2101" y="11871"/>
                </a:lnTo>
                <a:lnTo>
                  <a:pt x="2174" y="11944"/>
                </a:lnTo>
                <a:lnTo>
                  <a:pt x="2223" y="12041"/>
                </a:lnTo>
                <a:lnTo>
                  <a:pt x="2223" y="12115"/>
                </a:lnTo>
                <a:lnTo>
                  <a:pt x="2174" y="12212"/>
                </a:lnTo>
                <a:lnTo>
                  <a:pt x="2125" y="12286"/>
                </a:lnTo>
                <a:lnTo>
                  <a:pt x="1881" y="12432"/>
                </a:lnTo>
                <a:lnTo>
                  <a:pt x="1661" y="12554"/>
                </a:lnTo>
                <a:lnTo>
                  <a:pt x="1539" y="12579"/>
                </a:lnTo>
                <a:lnTo>
                  <a:pt x="1490" y="12554"/>
                </a:lnTo>
                <a:lnTo>
                  <a:pt x="1417" y="12530"/>
                </a:lnTo>
                <a:lnTo>
                  <a:pt x="1368" y="12481"/>
                </a:lnTo>
                <a:lnTo>
                  <a:pt x="1319" y="12432"/>
                </a:lnTo>
                <a:lnTo>
                  <a:pt x="1295" y="12335"/>
                </a:lnTo>
                <a:lnTo>
                  <a:pt x="1319" y="12237"/>
                </a:lnTo>
                <a:lnTo>
                  <a:pt x="1368" y="12164"/>
                </a:lnTo>
                <a:lnTo>
                  <a:pt x="1442" y="12115"/>
                </a:lnTo>
                <a:lnTo>
                  <a:pt x="1637" y="11993"/>
                </a:lnTo>
                <a:lnTo>
                  <a:pt x="1832" y="11871"/>
                </a:lnTo>
                <a:lnTo>
                  <a:pt x="1930" y="11846"/>
                </a:lnTo>
                <a:close/>
                <a:moveTo>
                  <a:pt x="831" y="12335"/>
                </a:moveTo>
                <a:lnTo>
                  <a:pt x="929" y="12383"/>
                </a:lnTo>
                <a:lnTo>
                  <a:pt x="1002" y="12432"/>
                </a:lnTo>
                <a:lnTo>
                  <a:pt x="1026" y="12530"/>
                </a:lnTo>
                <a:lnTo>
                  <a:pt x="1026" y="12628"/>
                </a:lnTo>
                <a:lnTo>
                  <a:pt x="1002" y="12701"/>
                </a:lnTo>
                <a:lnTo>
                  <a:pt x="929" y="12774"/>
                </a:lnTo>
                <a:lnTo>
                  <a:pt x="855" y="12823"/>
                </a:lnTo>
                <a:lnTo>
                  <a:pt x="318" y="12896"/>
                </a:lnTo>
                <a:lnTo>
                  <a:pt x="294" y="12896"/>
                </a:lnTo>
                <a:lnTo>
                  <a:pt x="220" y="12872"/>
                </a:lnTo>
                <a:lnTo>
                  <a:pt x="147" y="12823"/>
                </a:lnTo>
                <a:lnTo>
                  <a:pt x="74" y="12774"/>
                </a:lnTo>
                <a:lnTo>
                  <a:pt x="49" y="12676"/>
                </a:lnTo>
                <a:lnTo>
                  <a:pt x="74" y="12579"/>
                </a:lnTo>
                <a:lnTo>
                  <a:pt x="123" y="12506"/>
                </a:lnTo>
                <a:lnTo>
                  <a:pt x="196" y="12432"/>
                </a:lnTo>
                <a:lnTo>
                  <a:pt x="269" y="12408"/>
                </a:lnTo>
                <a:lnTo>
                  <a:pt x="733" y="12335"/>
                </a:lnTo>
                <a:close/>
                <a:moveTo>
                  <a:pt x="5691" y="1"/>
                </a:moveTo>
                <a:lnTo>
                  <a:pt x="5593" y="50"/>
                </a:lnTo>
                <a:lnTo>
                  <a:pt x="1" y="2907"/>
                </a:lnTo>
                <a:lnTo>
                  <a:pt x="1" y="16267"/>
                </a:lnTo>
                <a:lnTo>
                  <a:pt x="5618" y="13409"/>
                </a:lnTo>
                <a:lnTo>
                  <a:pt x="5740" y="13360"/>
                </a:lnTo>
                <a:lnTo>
                  <a:pt x="5838" y="13263"/>
                </a:lnTo>
                <a:lnTo>
                  <a:pt x="5935" y="13165"/>
                </a:lnTo>
                <a:lnTo>
                  <a:pt x="6009" y="13067"/>
                </a:lnTo>
                <a:lnTo>
                  <a:pt x="6082" y="12945"/>
                </a:lnTo>
                <a:lnTo>
                  <a:pt x="6131" y="12823"/>
                </a:lnTo>
                <a:lnTo>
                  <a:pt x="6155" y="12701"/>
                </a:lnTo>
                <a:lnTo>
                  <a:pt x="6155" y="12579"/>
                </a:lnTo>
                <a:lnTo>
                  <a:pt x="6155" y="343"/>
                </a:lnTo>
                <a:lnTo>
                  <a:pt x="6155" y="221"/>
                </a:lnTo>
                <a:lnTo>
                  <a:pt x="6106" y="147"/>
                </a:lnTo>
                <a:lnTo>
                  <a:pt x="6058" y="74"/>
                </a:lnTo>
                <a:lnTo>
                  <a:pt x="5984" y="25"/>
                </a:lnTo>
                <a:lnTo>
                  <a:pt x="591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6" name="CustomShape 16"/>
          <p:cNvSpPr/>
          <p:nvPr/>
        </p:nvSpPr>
        <p:spPr>
          <a:xfrm>
            <a:off x="3695400" y="637560"/>
            <a:ext cx="278640" cy="72360"/>
          </a:xfrm>
          <a:custGeom>
            <a:avLst/>
            <a:gdLst/>
            <a:ahLst/>
            <a:cxnLst/>
            <a:rect l="l" t="t" r="r" b="b"/>
            <a:pathLst>
              <a:path w="14899" h="3884">
                <a:moveTo>
                  <a:pt x="928" y="0"/>
                </a:moveTo>
                <a:lnTo>
                  <a:pt x="733" y="25"/>
                </a:lnTo>
                <a:lnTo>
                  <a:pt x="562" y="74"/>
                </a:lnTo>
                <a:lnTo>
                  <a:pt x="391" y="171"/>
                </a:lnTo>
                <a:lnTo>
                  <a:pt x="269" y="269"/>
                </a:lnTo>
                <a:lnTo>
                  <a:pt x="147" y="416"/>
                </a:lnTo>
                <a:lnTo>
                  <a:pt x="73" y="562"/>
                </a:lnTo>
                <a:lnTo>
                  <a:pt x="0" y="733"/>
                </a:lnTo>
                <a:lnTo>
                  <a:pt x="0" y="928"/>
                </a:lnTo>
                <a:lnTo>
                  <a:pt x="0" y="2956"/>
                </a:lnTo>
                <a:lnTo>
                  <a:pt x="0" y="3151"/>
                </a:lnTo>
                <a:lnTo>
                  <a:pt x="73" y="3322"/>
                </a:lnTo>
                <a:lnTo>
                  <a:pt x="147" y="3468"/>
                </a:lnTo>
                <a:lnTo>
                  <a:pt x="269" y="3615"/>
                </a:lnTo>
                <a:lnTo>
                  <a:pt x="391" y="3737"/>
                </a:lnTo>
                <a:lnTo>
                  <a:pt x="562" y="3810"/>
                </a:lnTo>
                <a:lnTo>
                  <a:pt x="733" y="3859"/>
                </a:lnTo>
                <a:lnTo>
                  <a:pt x="928" y="3884"/>
                </a:lnTo>
                <a:lnTo>
                  <a:pt x="12798" y="3884"/>
                </a:lnTo>
                <a:lnTo>
                  <a:pt x="14898" y="1954"/>
                </a:lnTo>
                <a:lnTo>
                  <a:pt x="12798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7" name="CustomShape 17"/>
          <p:cNvSpPr/>
          <p:nvPr/>
        </p:nvSpPr>
        <p:spPr>
          <a:xfrm>
            <a:off x="3673440" y="721080"/>
            <a:ext cx="278640" cy="72360"/>
          </a:xfrm>
          <a:custGeom>
            <a:avLst/>
            <a:gdLst/>
            <a:ahLst/>
            <a:cxnLst/>
            <a:rect l="l" t="t" r="r" b="b"/>
            <a:pathLst>
              <a:path w="14899" h="3885">
                <a:moveTo>
                  <a:pt x="2101" y="1"/>
                </a:moveTo>
                <a:lnTo>
                  <a:pt x="1" y="1930"/>
                </a:lnTo>
                <a:lnTo>
                  <a:pt x="2101" y="3884"/>
                </a:lnTo>
                <a:lnTo>
                  <a:pt x="13971" y="3884"/>
                </a:lnTo>
                <a:lnTo>
                  <a:pt x="14166" y="3860"/>
                </a:lnTo>
                <a:lnTo>
                  <a:pt x="14337" y="3811"/>
                </a:lnTo>
                <a:lnTo>
                  <a:pt x="14508" y="3713"/>
                </a:lnTo>
                <a:lnTo>
                  <a:pt x="14630" y="3615"/>
                </a:lnTo>
                <a:lnTo>
                  <a:pt x="14752" y="3469"/>
                </a:lnTo>
                <a:lnTo>
                  <a:pt x="14826" y="3322"/>
                </a:lnTo>
                <a:lnTo>
                  <a:pt x="14899" y="3151"/>
                </a:lnTo>
                <a:lnTo>
                  <a:pt x="14899" y="2956"/>
                </a:lnTo>
                <a:lnTo>
                  <a:pt x="14899" y="929"/>
                </a:lnTo>
                <a:lnTo>
                  <a:pt x="14899" y="733"/>
                </a:lnTo>
                <a:lnTo>
                  <a:pt x="14826" y="563"/>
                </a:lnTo>
                <a:lnTo>
                  <a:pt x="14752" y="416"/>
                </a:lnTo>
                <a:lnTo>
                  <a:pt x="14630" y="269"/>
                </a:lnTo>
                <a:lnTo>
                  <a:pt x="14508" y="147"/>
                </a:lnTo>
                <a:lnTo>
                  <a:pt x="14337" y="74"/>
                </a:lnTo>
                <a:lnTo>
                  <a:pt x="14166" y="25"/>
                </a:lnTo>
                <a:lnTo>
                  <a:pt x="1397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8" name="CustomShape 18"/>
          <p:cNvSpPr/>
          <p:nvPr/>
        </p:nvSpPr>
        <p:spPr>
          <a:xfrm>
            <a:off x="3807360" y="588960"/>
            <a:ext cx="32400" cy="37080"/>
          </a:xfrm>
          <a:custGeom>
            <a:avLst/>
            <a:gdLst/>
            <a:ahLst/>
            <a:cxnLst/>
            <a:rect l="l" t="t" r="r" b="b"/>
            <a:pathLst>
              <a:path w="1760" h="2004">
                <a:moveTo>
                  <a:pt x="563" y="1"/>
                </a:moveTo>
                <a:lnTo>
                  <a:pt x="465" y="25"/>
                </a:lnTo>
                <a:lnTo>
                  <a:pt x="343" y="49"/>
                </a:lnTo>
                <a:lnTo>
                  <a:pt x="245" y="98"/>
                </a:lnTo>
                <a:lnTo>
                  <a:pt x="172" y="171"/>
                </a:lnTo>
                <a:lnTo>
                  <a:pt x="99" y="269"/>
                </a:lnTo>
                <a:lnTo>
                  <a:pt x="25" y="367"/>
                </a:lnTo>
                <a:lnTo>
                  <a:pt x="1" y="465"/>
                </a:lnTo>
                <a:lnTo>
                  <a:pt x="1" y="587"/>
                </a:lnTo>
                <a:lnTo>
                  <a:pt x="1" y="2003"/>
                </a:lnTo>
                <a:lnTo>
                  <a:pt x="1759" y="2003"/>
                </a:lnTo>
                <a:lnTo>
                  <a:pt x="1759" y="587"/>
                </a:lnTo>
                <a:lnTo>
                  <a:pt x="1759" y="465"/>
                </a:lnTo>
                <a:lnTo>
                  <a:pt x="1735" y="367"/>
                </a:lnTo>
                <a:lnTo>
                  <a:pt x="1662" y="269"/>
                </a:lnTo>
                <a:lnTo>
                  <a:pt x="1588" y="171"/>
                </a:lnTo>
                <a:lnTo>
                  <a:pt x="1515" y="98"/>
                </a:lnTo>
                <a:lnTo>
                  <a:pt x="1417" y="49"/>
                </a:lnTo>
                <a:lnTo>
                  <a:pt x="1295" y="25"/>
                </a:lnTo>
                <a:lnTo>
                  <a:pt x="119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9" name="CustomShape 19"/>
          <p:cNvSpPr/>
          <p:nvPr/>
        </p:nvSpPr>
        <p:spPr>
          <a:xfrm>
            <a:off x="3807360" y="804960"/>
            <a:ext cx="32400" cy="139680"/>
          </a:xfrm>
          <a:custGeom>
            <a:avLst/>
            <a:gdLst/>
            <a:ahLst/>
            <a:cxnLst/>
            <a:rect l="l" t="t" r="r" b="b"/>
            <a:pathLst>
              <a:path w="1760" h="7474">
                <a:moveTo>
                  <a:pt x="1" y="0"/>
                </a:moveTo>
                <a:lnTo>
                  <a:pt x="1" y="7474"/>
                </a:lnTo>
                <a:lnTo>
                  <a:pt x="1759" y="7474"/>
                </a:lnTo>
                <a:lnTo>
                  <a:pt x="175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0" name="CustomShape 20"/>
          <p:cNvSpPr/>
          <p:nvPr/>
        </p:nvSpPr>
        <p:spPr>
          <a:xfrm>
            <a:off x="4156200" y="616680"/>
            <a:ext cx="344160" cy="300600"/>
          </a:xfrm>
          <a:custGeom>
            <a:avLst/>
            <a:gdLst/>
            <a:ahLst/>
            <a:cxnLst/>
            <a:rect l="l" t="t" r="r" b="b"/>
            <a:pathLst>
              <a:path w="18416" h="16072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1" name="CustomShape 21"/>
          <p:cNvSpPr/>
          <p:nvPr/>
        </p:nvSpPr>
        <p:spPr>
          <a:xfrm>
            <a:off x="4682160" y="632520"/>
            <a:ext cx="301320" cy="50040"/>
          </a:xfrm>
          <a:custGeom>
            <a:avLst/>
            <a:gdLst/>
            <a:ahLst/>
            <a:cxnLst/>
            <a:rect l="l" t="t" r="r" b="b"/>
            <a:pathLst>
              <a:path w="16120" h="2688">
                <a:moveTo>
                  <a:pt x="3102" y="416"/>
                </a:moveTo>
                <a:lnTo>
                  <a:pt x="3273" y="465"/>
                </a:lnTo>
                <a:lnTo>
                  <a:pt x="3444" y="562"/>
                </a:lnTo>
                <a:lnTo>
                  <a:pt x="3566" y="660"/>
                </a:lnTo>
                <a:lnTo>
                  <a:pt x="3688" y="807"/>
                </a:lnTo>
                <a:lnTo>
                  <a:pt x="3762" y="953"/>
                </a:lnTo>
                <a:lnTo>
                  <a:pt x="3810" y="1124"/>
                </a:lnTo>
                <a:lnTo>
                  <a:pt x="3835" y="1320"/>
                </a:lnTo>
                <a:lnTo>
                  <a:pt x="3810" y="1491"/>
                </a:lnTo>
                <a:lnTo>
                  <a:pt x="3762" y="1661"/>
                </a:lnTo>
                <a:lnTo>
                  <a:pt x="3688" y="1808"/>
                </a:lnTo>
                <a:lnTo>
                  <a:pt x="3566" y="1955"/>
                </a:lnTo>
                <a:lnTo>
                  <a:pt x="3444" y="2052"/>
                </a:lnTo>
                <a:lnTo>
                  <a:pt x="3273" y="2150"/>
                </a:lnTo>
                <a:lnTo>
                  <a:pt x="3102" y="2199"/>
                </a:lnTo>
                <a:lnTo>
                  <a:pt x="2931" y="2223"/>
                </a:lnTo>
                <a:lnTo>
                  <a:pt x="2760" y="2199"/>
                </a:lnTo>
                <a:lnTo>
                  <a:pt x="2589" y="2150"/>
                </a:lnTo>
                <a:lnTo>
                  <a:pt x="2418" y="2052"/>
                </a:lnTo>
                <a:lnTo>
                  <a:pt x="2296" y="1955"/>
                </a:lnTo>
                <a:lnTo>
                  <a:pt x="2174" y="1808"/>
                </a:lnTo>
                <a:lnTo>
                  <a:pt x="2101" y="1661"/>
                </a:lnTo>
                <a:lnTo>
                  <a:pt x="2052" y="1491"/>
                </a:lnTo>
                <a:lnTo>
                  <a:pt x="2028" y="1320"/>
                </a:lnTo>
                <a:lnTo>
                  <a:pt x="2052" y="1124"/>
                </a:lnTo>
                <a:lnTo>
                  <a:pt x="2101" y="953"/>
                </a:lnTo>
                <a:lnTo>
                  <a:pt x="2174" y="807"/>
                </a:lnTo>
                <a:lnTo>
                  <a:pt x="2296" y="660"/>
                </a:lnTo>
                <a:lnTo>
                  <a:pt x="2418" y="562"/>
                </a:lnTo>
                <a:lnTo>
                  <a:pt x="2589" y="465"/>
                </a:lnTo>
                <a:lnTo>
                  <a:pt x="2760" y="416"/>
                </a:lnTo>
                <a:close/>
                <a:moveTo>
                  <a:pt x="13360" y="416"/>
                </a:moveTo>
                <a:lnTo>
                  <a:pt x="13531" y="465"/>
                </a:lnTo>
                <a:lnTo>
                  <a:pt x="13702" y="562"/>
                </a:lnTo>
                <a:lnTo>
                  <a:pt x="13824" y="660"/>
                </a:lnTo>
                <a:lnTo>
                  <a:pt x="13946" y="807"/>
                </a:lnTo>
                <a:lnTo>
                  <a:pt x="14019" y="953"/>
                </a:lnTo>
                <a:lnTo>
                  <a:pt x="14068" y="1124"/>
                </a:lnTo>
                <a:lnTo>
                  <a:pt x="14093" y="1320"/>
                </a:lnTo>
                <a:lnTo>
                  <a:pt x="14068" y="1491"/>
                </a:lnTo>
                <a:lnTo>
                  <a:pt x="14019" y="1661"/>
                </a:lnTo>
                <a:lnTo>
                  <a:pt x="13946" y="1808"/>
                </a:lnTo>
                <a:lnTo>
                  <a:pt x="13824" y="1955"/>
                </a:lnTo>
                <a:lnTo>
                  <a:pt x="13702" y="2052"/>
                </a:lnTo>
                <a:lnTo>
                  <a:pt x="13531" y="2150"/>
                </a:lnTo>
                <a:lnTo>
                  <a:pt x="13360" y="2199"/>
                </a:lnTo>
                <a:lnTo>
                  <a:pt x="13189" y="2223"/>
                </a:lnTo>
                <a:lnTo>
                  <a:pt x="13018" y="2199"/>
                </a:lnTo>
                <a:lnTo>
                  <a:pt x="12847" y="2150"/>
                </a:lnTo>
                <a:lnTo>
                  <a:pt x="12676" y="2052"/>
                </a:lnTo>
                <a:lnTo>
                  <a:pt x="12554" y="1955"/>
                </a:lnTo>
                <a:lnTo>
                  <a:pt x="12432" y="1808"/>
                </a:lnTo>
                <a:lnTo>
                  <a:pt x="12359" y="1661"/>
                </a:lnTo>
                <a:lnTo>
                  <a:pt x="12310" y="1491"/>
                </a:lnTo>
                <a:lnTo>
                  <a:pt x="12285" y="1320"/>
                </a:lnTo>
                <a:lnTo>
                  <a:pt x="12310" y="1124"/>
                </a:lnTo>
                <a:lnTo>
                  <a:pt x="12359" y="953"/>
                </a:lnTo>
                <a:lnTo>
                  <a:pt x="12432" y="807"/>
                </a:lnTo>
                <a:lnTo>
                  <a:pt x="12554" y="660"/>
                </a:lnTo>
                <a:lnTo>
                  <a:pt x="12676" y="562"/>
                </a:lnTo>
                <a:lnTo>
                  <a:pt x="12847" y="465"/>
                </a:lnTo>
                <a:lnTo>
                  <a:pt x="13018" y="416"/>
                </a:lnTo>
                <a:close/>
                <a:moveTo>
                  <a:pt x="0" y="1"/>
                </a:moveTo>
                <a:lnTo>
                  <a:pt x="0" y="2687"/>
                </a:lnTo>
                <a:lnTo>
                  <a:pt x="16120" y="2687"/>
                </a:lnTo>
                <a:lnTo>
                  <a:pt x="1612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2" name="CustomShape 22"/>
          <p:cNvSpPr/>
          <p:nvPr/>
        </p:nvSpPr>
        <p:spPr>
          <a:xfrm>
            <a:off x="4682160" y="890640"/>
            <a:ext cx="301320" cy="23400"/>
          </a:xfrm>
          <a:custGeom>
            <a:avLst/>
            <a:gdLst/>
            <a:ahLst/>
            <a:cxnLst/>
            <a:rect l="l" t="t" r="r" b="b"/>
            <a:pathLst>
              <a:path w="16120" h="1271">
                <a:moveTo>
                  <a:pt x="0" y="1"/>
                </a:moveTo>
                <a:lnTo>
                  <a:pt x="0" y="489"/>
                </a:lnTo>
                <a:lnTo>
                  <a:pt x="25" y="660"/>
                </a:lnTo>
                <a:lnTo>
                  <a:pt x="74" y="807"/>
                </a:lnTo>
                <a:lnTo>
                  <a:pt x="147" y="929"/>
                </a:lnTo>
                <a:lnTo>
                  <a:pt x="220" y="1051"/>
                </a:lnTo>
                <a:lnTo>
                  <a:pt x="342" y="1149"/>
                </a:lnTo>
                <a:lnTo>
                  <a:pt x="489" y="1222"/>
                </a:lnTo>
                <a:lnTo>
                  <a:pt x="635" y="1271"/>
                </a:lnTo>
                <a:lnTo>
                  <a:pt x="15485" y="1271"/>
                </a:lnTo>
                <a:lnTo>
                  <a:pt x="15631" y="1222"/>
                </a:lnTo>
                <a:lnTo>
                  <a:pt x="15778" y="1149"/>
                </a:lnTo>
                <a:lnTo>
                  <a:pt x="15900" y="1051"/>
                </a:lnTo>
                <a:lnTo>
                  <a:pt x="15973" y="929"/>
                </a:lnTo>
                <a:lnTo>
                  <a:pt x="16046" y="807"/>
                </a:lnTo>
                <a:lnTo>
                  <a:pt x="16095" y="660"/>
                </a:lnTo>
                <a:lnTo>
                  <a:pt x="16120" y="489"/>
                </a:lnTo>
                <a:lnTo>
                  <a:pt x="16120" y="1"/>
                </a:lnTo>
                <a:lnTo>
                  <a:pt x="16095" y="172"/>
                </a:lnTo>
                <a:lnTo>
                  <a:pt x="16046" y="318"/>
                </a:lnTo>
                <a:lnTo>
                  <a:pt x="15973" y="440"/>
                </a:lnTo>
                <a:lnTo>
                  <a:pt x="15900" y="562"/>
                </a:lnTo>
                <a:lnTo>
                  <a:pt x="15778" y="660"/>
                </a:lnTo>
                <a:lnTo>
                  <a:pt x="15631" y="733"/>
                </a:lnTo>
                <a:lnTo>
                  <a:pt x="15485" y="782"/>
                </a:lnTo>
                <a:lnTo>
                  <a:pt x="635" y="782"/>
                </a:lnTo>
                <a:lnTo>
                  <a:pt x="489" y="733"/>
                </a:lnTo>
                <a:lnTo>
                  <a:pt x="342" y="660"/>
                </a:lnTo>
                <a:lnTo>
                  <a:pt x="220" y="562"/>
                </a:lnTo>
                <a:lnTo>
                  <a:pt x="147" y="440"/>
                </a:lnTo>
                <a:lnTo>
                  <a:pt x="74" y="318"/>
                </a:lnTo>
                <a:lnTo>
                  <a:pt x="25" y="172"/>
                </a:lnTo>
                <a:lnTo>
                  <a:pt x="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3" name="CustomShape 23"/>
          <p:cNvSpPr/>
          <p:nvPr/>
        </p:nvSpPr>
        <p:spPr>
          <a:xfrm>
            <a:off x="4725360" y="618840"/>
            <a:ext cx="21600" cy="47160"/>
          </a:xfrm>
          <a:custGeom>
            <a:avLst/>
            <a:gdLst/>
            <a:ahLst/>
            <a:cxnLst/>
            <a:rect l="l" t="t" r="r" b="b"/>
            <a:pathLst>
              <a:path w="1173" h="2540">
                <a:moveTo>
                  <a:pt x="391" y="0"/>
                </a:moveTo>
                <a:lnTo>
                  <a:pt x="293" y="49"/>
                </a:lnTo>
                <a:lnTo>
                  <a:pt x="220" y="73"/>
                </a:lnTo>
                <a:lnTo>
                  <a:pt x="147" y="147"/>
                </a:lnTo>
                <a:lnTo>
                  <a:pt x="74" y="220"/>
                </a:lnTo>
                <a:lnTo>
                  <a:pt x="49" y="293"/>
                </a:lnTo>
                <a:lnTo>
                  <a:pt x="0" y="391"/>
                </a:lnTo>
                <a:lnTo>
                  <a:pt x="0" y="488"/>
                </a:lnTo>
                <a:lnTo>
                  <a:pt x="0" y="2052"/>
                </a:lnTo>
                <a:lnTo>
                  <a:pt x="0" y="2149"/>
                </a:lnTo>
                <a:lnTo>
                  <a:pt x="49" y="2247"/>
                </a:lnTo>
                <a:lnTo>
                  <a:pt x="74" y="2320"/>
                </a:lnTo>
                <a:lnTo>
                  <a:pt x="147" y="2393"/>
                </a:lnTo>
                <a:lnTo>
                  <a:pt x="220" y="2467"/>
                </a:lnTo>
                <a:lnTo>
                  <a:pt x="293" y="2491"/>
                </a:lnTo>
                <a:lnTo>
                  <a:pt x="391" y="2540"/>
                </a:lnTo>
                <a:lnTo>
                  <a:pt x="782" y="2540"/>
                </a:lnTo>
                <a:lnTo>
                  <a:pt x="879" y="2491"/>
                </a:lnTo>
                <a:lnTo>
                  <a:pt x="953" y="2467"/>
                </a:lnTo>
                <a:lnTo>
                  <a:pt x="1026" y="2393"/>
                </a:lnTo>
                <a:lnTo>
                  <a:pt x="1099" y="2320"/>
                </a:lnTo>
                <a:lnTo>
                  <a:pt x="1124" y="2247"/>
                </a:lnTo>
                <a:lnTo>
                  <a:pt x="1173" y="2149"/>
                </a:lnTo>
                <a:lnTo>
                  <a:pt x="1173" y="2052"/>
                </a:lnTo>
                <a:lnTo>
                  <a:pt x="1173" y="488"/>
                </a:lnTo>
                <a:lnTo>
                  <a:pt x="1173" y="391"/>
                </a:lnTo>
                <a:lnTo>
                  <a:pt x="1124" y="293"/>
                </a:lnTo>
                <a:lnTo>
                  <a:pt x="1099" y="220"/>
                </a:lnTo>
                <a:lnTo>
                  <a:pt x="1026" y="147"/>
                </a:lnTo>
                <a:lnTo>
                  <a:pt x="953" y="73"/>
                </a:lnTo>
                <a:lnTo>
                  <a:pt x="879" y="49"/>
                </a:lnTo>
                <a:lnTo>
                  <a:pt x="78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4" name="CustomShape 24"/>
          <p:cNvSpPr/>
          <p:nvPr/>
        </p:nvSpPr>
        <p:spPr>
          <a:xfrm>
            <a:off x="4917240" y="618840"/>
            <a:ext cx="21600" cy="47160"/>
          </a:xfrm>
          <a:custGeom>
            <a:avLst/>
            <a:gdLst/>
            <a:ahLst/>
            <a:cxnLst/>
            <a:rect l="l" t="t" r="r" b="b"/>
            <a:pathLst>
              <a:path w="1174" h="2540">
                <a:moveTo>
                  <a:pt x="392" y="0"/>
                </a:moveTo>
                <a:lnTo>
                  <a:pt x="294" y="49"/>
                </a:lnTo>
                <a:lnTo>
                  <a:pt x="221" y="73"/>
                </a:lnTo>
                <a:lnTo>
                  <a:pt x="147" y="147"/>
                </a:lnTo>
                <a:lnTo>
                  <a:pt x="74" y="220"/>
                </a:lnTo>
                <a:lnTo>
                  <a:pt x="50" y="293"/>
                </a:lnTo>
                <a:lnTo>
                  <a:pt x="1" y="391"/>
                </a:lnTo>
                <a:lnTo>
                  <a:pt x="1" y="488"/>
                </a:lnTo>
                <a:lnTo>
                  <a:pt x="1" y="2052"/>
                </a:lnTo>
                <a:lnTo>
                  <a:pt x="1" y="2149"/>
                </a:lnTo>
                <a:lnTo>
                  <a:pt x="50" y="2247"/>
                </a:lnTo>
                <a:lnTo>
                  <a:pt x="74" y="2320"/>
                </a:lnTo>
                <a:lnTo>
                  <a:pt x="147" y="2393"/>
                </a:lnTo>
                <a:lnTo>
                  <a:pt x="221" y="2467"/>
                </a:lnTo>
                <a:lnTo>
                  <a:pt x="294" y="2491"/>
                </a:lnTo>
                <a:lnTo>
                  <a:pt x="392" y="2540"/>
                </a:lnTo>
                <a:lnTo>
                  <a:pt x="782" y="2540"/>
                </a:lnTo>
                <a:lnTo>
                  <a:pt x="880" y="2491"/>
                </a:lnTo>
                <a:lnTo>
                  <a:pt x="953" y="2467"/>
                </a:lnTo>
                <a:lnTo>
                  <a:pt x="1027" y="2393"/>
                </a:lnTo>
                <a:lnTo>
                  <a:pt x="1100" y="2320"/>
                </a:lnTo>
                <a:lnTo>
                  <a:pt x="1124" y="2247"/>
                </a:lnTo>
                <a:lnTo>
                  <a:pt x="1173" y="2149"/>
                </a:lnTo>
                <a:lnTo>
                  <a:pt x="1173" y="2052"/>
                </a:lnTo>
                <a:lnTo>
                  <a:pt x="1173" y="488"/>
                </a:lnTo>
                <a:lnTo>
                  <a:pt x="1173" y="391"/>
                </a:lnTo>
                <a:lnTo>
                  <a:pt x="1124" y="293"/>
                </a:lnTo>
                <a:lnTo>
                  <a:pt x="1100" y="220"/>
                </a:lnTo>
                <a:lnTo>
                  <a:pt x="1027" y="147"/>
                </a:lnTo>
                <a:lnTo>
                  <a:pt x="953" y="73"/>
                </a:lnTo>
                <a:lnTo>
                  <a:pt x="880" y="49"/>
                </a:lnTo>
                <a:lnTo>
                  <a:pt x="78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5" name="CustomShape 25"/>
          <p:cNvSpPr/>
          <p:nvPr/>
        </p:nvSpPr>
        <p:spPr>
          <a:xfrm>
            <a:off x="4767480" y="774360"/>
            <a:ext cx="37440" cy="39960"/>
          </a:xfrm>
          <a:custGeom>
            <a:avLst/>
            <a:gdLst/>
            <a:ahLst/>
            <a:cxnLst/>
            <a:rect l="l" t="t" r="r" b="b"/>
            <a:pathLst>
              <a:path w="2028" h="2151">
                <a:moveTo>
                  <a:pt x="0" y="1"/>
                </a:moveTo>
                <a:lnTo>
                  <a:pt x="0" y="2150"/>
                </a:lnTo>
                <a:lnTo>
                  <a:pt x="2027" y="2150"/>
                </a:lnTo>
                <a:lnTo>
                  <a:pt x="202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6" name="CustomShape 26"/>
          <p:cNvSpPr/>
          <p:nvPr/>
        </p:nvSpPr>
        <p:spPr>
          <a:xfrm>
            <a:off x="4767480" y="728640"/>
            <a:ext cx="37440" cy="36360"/>
          </a:xfrm>
          <a:custGeom>
            <a:avLst/>
            <a:gdLst/>
            <a:ahLst/>
            <a:cxnLst/>
            <a:rect l="l" t="t" r="r" b="b"/>
            <a:pathLst>
              <a:path w="2028" h="1955">
                <a:moveTo>
                  <a:pt x="0" y="1"/>
                </a:moveTo>
                <a:lnTo>
                  <a:pt x="0" y="1954"/>
                </a:lnTo>
                <a:lnTo>
                  <a:pt x="2027" y="1954"/>
                </a:lnTo>
                <a:lnTo>
                  <a:pt x="202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7" name="CustomShape 27"/>
          <p:cNvSpPr/>
          <p:nvPr/>
        </p:nvSpPr>
        <p:spPr>
          <a:xfrm>
            <a:off x="4767480" y="823680"/>
            <a:ext cx="37440" cy="36360"/>
          </a:xfrm>
          <a:custGeom>
            <a:avLst/>
            <a:gdLst/>
            <a:ahLst/>
            <a:cxnLst/>
            <a:rect l="l" t="t" r="r" b="b"/>
            <a:pathLst>
              <a:path w="2028" h="1955">
                <a:moveTo>
                  <a:pt x="0" y="1"/>
                </a:moveTo>
                <a:lnTo>
                  <a:pt x="0" y="1954"/>
                </a:lnTo>
                <a:lnTo>
                  <a:pt x="2027" y="1954"/>
                </a:lnTo>
                <a:lnTo>
                  <a:pt x="202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8" name="CustomShape 28"/>
          <p:cNvSpPr/>
          <p:nvPr/>
        </p:nvSpPr>
        <p:spPr>
          <a:xfrm>
            <a:off x="4814280" y="823680"/>
            <a:ext cx="37080" cy="36360"/>
          </a:xfrm>
          <a:custGeom>
            <a:avLst/>
            <a:gdLst/>
            <a:ahLst/>
            <a:cxnLst/>
            <a:rect l="l" t="t" r="r" b="b"/>
            <a:pathLst>
              <a:path w="2004" h="1955">
                <a:moveTo>
                  <a:pt x="1" y="1"/>
                </a:moveTo>
                <a:lnTo>
                  <a:pt x="1" y="1954"/>
                </a:lnTo>
                <a:lnTo>
                  <a:pt x="2003" y="1954"/>
                </a:lnTo>
                <a:lnTo>
                  <a:pt x="200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9" name="CustomShape 29"/>
          <p:cNvSpPr/>
          <p:nvPr/>
        </p:nvSpPr>
        <p:spPr>
          <a:xfrm>
            <a:off x="4720320" y="774360"/>
            <a:ext cx="37440" cy="39960"/>
          </a:xfrm>
          <a:custGeom>
            <a:avLst/>
            <a:gdLst/>
            <a:ahLst/>
            <a:cxnLst/>
            <a:rect l="l" t="t" r="r" b="b"/>
            <a:pathLst>
              <a:path w="2028" h="2151">
                <a:moveTo>
                  <a:pt x="1" y="1"/>
                </a:moveTo>
                <a:lnTo>
                  <a:pt x="1" y="2150"/>
                </a:lnTo>
                <a:lnTo>
                  <a:pt x="2028" y="2150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0" name="CustomShape 30"/>
          <p:cNvSpPr/>
          <p:nvPr/>
        </p:nvSpPr>
        <p:spPr>
          <a:xfrm>
            <a:off x="4720320" y="823680"/>
            <a:ext cx="37440" cy="36360"/>
          </a:xfrm>
          <a:custGeom>
            <a:avLst/>
            <a:gdLst/>
            <a:ahLst/>
            <a:cxnLst/>
            <a:rect l="l" t="t" r="r" b="b"/>
            <a:pathLst>
              <a:path w="2028" h="1955">
                <a:moveTo>
                  <a:pt x="1" y="1"/>
                </a:moveTo>
                <a:lnTo>
                  <a:pt x="1" y="1954"/>
                </a:lnTo>
                <a:lnTo>
                  <a:pt x="2028" y="1954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1" name="CustomShape 31"/>
          <p:cNvSpPr/>
          <p:nvPr/>
        </p:nvSpPr>
        <p:spPr>
          <a:xfrm>
            <a:off x="4720320" y="728640"/>
            <a:ext cx="37440" cy="36360"/>
          </a:xfrm>
          <a:custGeom>
            <a:avLst/>
            <a:gdLst/>
            <a:ahLst/>
            <a:cxnLst/>
            <a:rect l="l" t="t" r="r" b="b"/>
            <a:pathLst>
              <a:path w="2028" h="1955">
                <a:moveTo>
                  <a:pt x="1" y="1"/>
                </a:moveTo>
                <a:lnTo>
                  <a:pt x="1" y="1954"/>
                </a:lnTo>
                <a:lnTo>
                  <a:pt x="2028" y="1954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2" name="CustomShape 32"/>
          <p:cNvSpPr/>
          <p:nvPr/>
        </p:nvSpPr>
        <p:spPr>
          <a:xfrm>
            <a:off x="4814280" y="774360"/>
            <a:ext cx="37080" cy="39960"/>
          </a:xfrm>
          <a:custGeom>
            <a:avLst/>
            <a:gdLst/>
            <a:ahLst/>
            <a:cxnLst/>
            <a:rect l="l" t="t" r="r" b="b"/>
            <a:pathLst>
              <a:path w="2004" h="2151">
                <a:moveTo>
                  <a:pt x="1" y="1"/>
                </a:moveTo>
                <a:lnTo>
                  <a:pt x="1" y="2150"/>
                </a:lnTo>
                <a:lnTo>
                  <a:pt x="2003" y="2150"/>
                </a:lnTo>
                <a:lnTo>
                  <a:pt x="200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3" name="CustomShape 33"/>
          <p:cNvSpPr/>
          <p:nvPr/>
        </p:nvSpPr>
        <p:spPr>
          <a:xfrm>
            <a:off x="4682160" y="691920"/>
            <a:ext cx="301320" cy="204120"/>
          </a:xfrm>
          <a:custGeom>
            <a:avLst/>
            <a:gdLst/>
            <a:ahLst/>
            <a:cxnLst/>
            <a:rect l="l" t="t" r="r" b="b"/>
            <a:pathLst>
              <a:path w="16120" h="10918">
                <a:moveTo>
                  <a:pt x="14434" y="1466"/>
                </a:moveTo>
                <a:lnTo>
                  <a:pt x="14508" y="1515"/>
                </a:lnTo>
                <a:lnTo>
                  <a:pt x="14557" y="1613"/>
                </a:lnTo>
                <a:lnTo>
                  <a:pt x="14581" y="1710"/>
                </a:lnTo>
                <a:lnTo>
                  <a:pt x="14581" y="9233"/>
                </a:lnTo>
                <a:lnTo>
                  <a:pt x="14557" y="9330"/>
                </a:lnTo>
                <a:lnTo>
                  <a:pt x="14508" y="9404"/>
                </a:lnTo>
                <a:lnTo>
                  <a:pt x="14434" y="9452"/>
                </a:lnTo>
                <a:lnTo>
                  <a:pt x="14337" y="9477"/>
                </a:lnTo>
                <a:lnTo>
                  <a:pt x="1783" y="9477"/>
                </a:lnTo>
                <a:lnTo>
                  <a:pt x="1686" y="9452"/>
                </a:lnTo>
                <a:lnTo>
                  <a:pt x="1612" y="9404"/>
                </a:lnTo>
                <a:lnTo>
                  <a:pt x="1564" y="9330"/>
                </a:lnTo>
                <a:lnTo>
                  <a:pt x="1539" y="9233"/>
                </a:lnTo>
                <a:lnTo>
                  <a:pt x="1539" y="1710"/>
                </a:lnTo>
                <a:lnTo>
                  <a:pt x="1564" y="1613"/>
                </a:lnTo>
                <a:lnTo>
                  <a:pt x="1612" y="1515"/>
                </a:lnTo>
                <a:lnTo>
                  <a:pt x="1686" y="1466"/>
                </a:lnTo>
                <a:close/>
                <a:moveTo>
                  <a:pt x="0" y="1"/>
                </a:moveTo>
                <a:lnTo>
                  <a:pt x="0" y="10332"/>
                </a:lnTo>
                <a:lnTo>
                  <a:pt x="25" y="10429"/>
                </a:lnTo>
                <a:lnTo>
                  <a:pt x="74" y="10527"/>
                </a:lnTo>
                <a:lnTo>
                  <a:pt x="147" y="10625"/>
                </a:lnTo>
                <a:lnTo>
                  <a:pt x="220" y="10722"/>
                </a:lnTo>
                <a:lnTo>
                  <a:pt x="342" y="10796"/>
                </a:lnTo>
                <a:lnTo>
                  <a:pt x="489" y="10869"/>
                </a:lnTo>
                <a:lnTo>
                  <a:pt x="635" y="10918"/>
                </a:lnTo>
                <a:lnTo>
                  <a:pt x="15485" y="10918"/>
                </a:lnTo>
                <a:lnTo>
                  <a:pt x="15631" y="10869"/>
                </a:lnTo>
                <a:lnTo>
                  <a:pt x="15778" y="10796"/>
                </a:lnTo>
                <a:lnTo>
                  <a:pt x="15900" y="10698"/>
                </a:lnTo>
                <a:lnTo>
                  <a:pt x="15973" y="10576"/>
                </a:lnTo>
                <a:lnTo>
                  <a:pt x="16046" y="10454"/>
                </a:lnTo>
                <a:lnTo>
                  <a:pt x="16095" y="10307"/>
                </a:lnTo>
                <a:lnTo>
                  <a:pt x="16120" y="10136"/>
                </a:lnTo>
                <a:lnTo>
                  <a:pt x="1612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4" name="CustomShape 34"/>
          <p:cNvSpPr/>
          <p:nvPr/>
        </p:nvSpPr>
        <p:spPr>
          <a:xfrm>
            <a:off x="4908240" y="823680"/>
            <a:ext cx="37440" cy="36360"/>
          </a:xfrm>
          <a:custGeom>
            <a:avLst/>
            <a:gdLst/>
            <a:ahLst/>
            <a:cxnLst/>
            <a:rect l="l" t="t" r="r" b="b"/>
            <a:pathLst>
              <a:path w="2028" h="1955">
                <a:moveTo>
                  <a:pt x="0" y="1"/>
                </a:moveTo>
                <a:lnTo>
                  <a:pt x="0" y="1954"/>
                </a:lnTo>
                <a:lnTo>
                  <a:pt x="2028" y="1954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5" name="CustomShape 35"/>
          <p:cNvSpPr/>
          <p:nvPr/>
        </p:nvSpPr>
        <p:spPr>
          <a:xfrm>
            <a:off x="4908240" y="774360"/>
            <a:ext cx="37440" cy="39960"/>
          </a:xfrm>
          <a:custGeom>
            <a:avLst/>
            <a:gdLst/>
            <a:ahLst/>
            <a:cxnLst/>
            <a:rect l="l" t="t" r="r" b="b"/>
            <a:pathLst>
              <a:path w="2028" h="2151">
                <a:moveTo>
                  <a:pt x="0" y="1"/>
                </a:moveTo>
                <a:lnTo>
                  <a:pt x="0" y="2150"/>
                </a:lnTo>
                <a:lnTo>
                  <a:pt x="2028" y="2150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6" name="CustomShape 36"/>
          <p:cNvSpPr/>
          <p:nvPr/>
        </p:nvSpPr>
        <p:spPr>
          <a:xfrm>
            <a:off x="4908240" y="728640"/>
            <a:ext cx="37440" cy="36360"/>
          </a:xfrm>
          <a:custGeom>
            <a:avLst/>
            <a:gdLst/>
            <a:ahLst/>
            <a:cxnLst/>
            <a:rect l="l" t="t" r="r" b="b"/>
            <a:pathLst>
              <a:path w="2028" h="1955">
                <a:moveTo>
                  <a:pt x="0" y="1"/>
                </a:moveTo>
                <a:lnTo>
                  <a:pt x="0" y="1954"/>
                </a:lnTo>
                <a:lnTo>
                  <a:pt x="2028" y="1954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7" name="CustomShape 37"/>
          <p:cNvSpPr/>
          <p:nvPr/>
        </p:nvSpPr>
        <p:spPr>
          <a:xfrm>
            <a:off x="4861080" y="823680"/>
            <a:ext cx="37440" cy="36360"/>
          </a:xfrm>
          <a:custGeom>
            <a:avLst/>
            <a:gdLst/>
            <a:ahLst/>
            <a:cxnLst/>
            <a:rect l="l" t="t" r="r" b="b"/>
            <a:pathLst>
              <a:path w="2028" h="1955">
                <a:moveTo>
                  <a:pt x="1" y="1"/>
                </a:moveTo>
                <a:lnTo>
                  <a:pt x="1" y="1954"/>
                </a:lnTo>
                <a:lnTo>
                  <a:pt x="2028" y="1954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8" name="CustomShape 38"/>
          <p:cNvSpPr/>
          <p:nvPr/>
        </p:nvSpPr>
        <p:spPr>
          <a:xfrm>
            <a:off x="4814280" y="728640"/>
            <a:ext cx="37080" cy="36360"/>
          </a:xfrm>
          <a:custGeom>
            <a:avLst/>
            <a:gdLst/>
            <a:ahLst/>
            <a:cxnLst/>
            <a:rect l="l" t="t" r="r" b="b"/>
            <a:pathLst>
              <a:path w="2004" h="1955">
                <a:moveTo>
                  <a:pt x="1" y="1"/>
                </a:moveTo>
                <a:lnTo>
                  <a:pt x="1" y="1954"/>
                </a:lnTo>
                <a:lnTo>
                  <a:pt x="2003" y="1954"/>
                </a:lnTo>
                <a:lnTo>
                  <a:pt x="200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9" name="CustomShape 39"/>
          <p:cNvSpPr/>
          <p:nvPr/>
        </p:nvSpPr>
        <p:spPr>
          <a:xfrm>
            <a:off x="4861080" y="774360"/>
            <a:ext cx="37440" cy="39960"/>
          </a:xfrm>
          <a:custGeom>
            <a:avLst/>
            <a:gdLst/>
            <a:ahLst/>
            <a:cxnLst/>
            <a:rect l="l" t="t" r="r" b="b"/>
            <a:pathLst>
              <a:path w="2028" h="2151">
                <a:moveTo>
                  <a:pt x="1" y="1"/>
                </a:moveTo>
                <a:lnTo>
                  <a:pt x="1" y="2150"/>
                </a:lnTo>
                <a:lnTo>
                  <a:pt x="2028" y="2150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0" name="CustomShape 40"/>
          <p:cNvSpPr/>
          <p:nvPr/>
        </p:nvSpPr>
        <p:spPr>
          <a:xfrm>
            <a:off x="4861080" y="728640"/>
            <a:ext cx="37440" cy="36360"/>
          </a:xfrm>
          <a:custGeom>
            <a:avLst/>
            <a:gdLst/>
            <a:ahLst/>
            <a:cxnLst/>
            <a:rect l="l" t="t" r="r" b="b"/>
            <a:pathLst>
              <a:path w="2028" h="1955">
                <a:moveTo>
                  <a:pt x="1" y="1"/>
                </a:moveTo>
                <a:lnTo>
                  <a:pt x="1" y="1954"/>
                </a:lnTo>
                <a:lnTo>
                  <a:pt x="2028" y="1954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1" name="CustomShape 41"/>
          <p:cNvSpPr/>
          <p:nvPr/>
        </p:nvSpPr>
        <p:spPr>
          <a:xfrm>
            <a:off x="5189040" y="616680"/>
            <a:ext cx="296640" cy="296280"/>
          </a:xfrm>
          <a:custGeom>
            <a:avLst/>
            <a:gdLst/>
            <a:ahLst/>
            <a:cxnLst/>
            <a:rect l="l" t="t" r="r" b="b"/>
            <a:pathLst>
              <a:path w="15876" h="15852">
                <a:moveTo>
                  <a:pt x="8304" y="978"/>
                </a:moveTo>
                <a:lnTo>
                  <a:pt x="8646" y="1002"/>
                </a:lnTo>
                <a:lnTo>
                  <a:pt x="8988" y="1051"/>
                </a:lnTo>
                <a:lnTo>
                  <a:pt x="9330" y="1100"/>
                </a:lnTo>
                <a:lnTo>
                  <a:pt x="9672" y="1198"/>
                </a:lnTo>
                <a:lnTo>
                  <a:pt x="10014" y="1271"/>
                </a:lnTo>
                <a:lnTo>
                  <a:pt x="10332" y="1393"/>
                </a:lnTo>
                <a:lnTo>
                  <a:pt x="10649" y="1515"/>
                </a:lnTo>
                <a:lnTo>
                  <a:pt x="10942" y="1662"/>
                </a:lnTo>
                <a:lnTo>
                  <a:pt x="11260" y="1808"/>
                </a:lnTo>
                <a:lnTo>
                  <a:pt x="11553" y="1979"/>
                </a:lnTo>
                <a:lnTo>
                  <a:pt x="11821" y="2150"/>
                </a:lnTo>
                <a:lnTo>
                  <a:pt x="12090" y="2346"/>
                </a:lnTo>
                <a:lnTo>
                  <a:pt x="12359" y="2565"/>
                </a:lnTo>
                <a:lnTo>
                  <a:pt x="12603" y="2785"/>
                </a:lnTo>
                <a:lnTo>
                  <a:pt x="12847" y="3005"/>
                </a:lnTo>
                <a:lnTo>
                  <a:pt x="13091" y="3249"/>
                </a:lnTo>
                <a:lnTo>
                  <a:pt x="13311" y="3493"/>
                </a:lnTo>
                <a:lnTo>
                  <a:pt x="13507" y="3762"/>
                </a:lnTo>
                <a:lnTo>
                  <a:pt x="13702" y="4031"/>
                </a:lnTo>
                <a:lnTo>
                  <a:pt x="13897" y="4324"/>
                </a:lnTo>
                <a:lnTo>
                  <a:pt x="14044" y="4617"/>
                </a:lnTo>
                <a:lnTo>
                  <a:pt x="14215" y="4910"/>
                </a:lnTo>
                <a:lnTo>
                  <a:pt x="14337" y="5227"/>
                </a:lnTo>
                <a:lnTo>
                  <a:pt x="14483" y="5545"/>
                </a:lnTo>
                <a:lnTo>
                  <a:pt x="14581" y="5862"/>
                </a:lnTo>
                <a:lnTo>
                  <a:pt x="14679" y="6180"/>
                </a:lnTo>
                <a:lnTo>
                  <a:pt x="14752" y="6522"/>
                </a:lnTo>
                <a:lnTo>
                  <a:pt x="14825" y="6864"/>
                </a:lnTo>
                <a:lnTo>
                  <a:pt x="14850" y="7206"/>
                </a:lnTo>
                <a:lnTo>
                  <a:pt x="14899" y="7572"/>
                </a:lnTo>
                <a:lnTo>
                  <a:pt x="14899" y="7938"/>
                </a:lnTo>
                <a:lnTo>
                  <a:pt x="14899" y="8280"/>
                </a:lnTo>
                <a:lnTo>
                  <a:pt x="14850" y="8647"/>
                </a:lnTo>
                <a:lnTo>
                  <a:pt x="14825" y="8989"/>
                </a:lnTo>
                <a:lnTo>
                  <a:pt x="14752" y="9331"/>
                </a:lnTo>
                <a:lnTo>
                  <a:pt x="14679" y="9672"/>
                </a:lnTo>
                <a:lnTo>
                  <a:pt x="14581" y="9990"/>
                </a:lnTo>
                <a:lnTo>
                  <a:pt x="14483" y="10307"/>
                </a:lnTo>
                <a:lnTo>
                  <a:pt x="14337" y="10625"/>
                </a:lnTo>
                <a:lnTo>
                  <a:pt x="14215" y="10942"/>
                </a:lnTo>
                <a:lnTo>
                  <a:pt x="14044" y="11236"/>
                </a:lnTo>
                <a:lnTo>
                  <a:pt x="13897" y="11529"/>
                </a:lnTo>
                <a:lnTo>
                  <a:pt x="13702" y="11822"/>
                </a:lnTo>
                <a:lnTo>
                  <a:pt x="13507" y="12090"/>
                </a:lnTo>
                <a:lnTo>
                  <a:pt x="13311" y="12359"/>
                </a:lnTo>
                <a:lnTo>
                  <a:pt x="13091" y="12603"/>
                </a:lnTo>
                <a:lnTo>
                  <a:pt x="12847" y="12847"/>
                </a:lnTo>
                <a:lnTo>
                  <a:pt x="12603" y="13067"/>
                </a:lnTo>
                <a:lnTo>
                  <a:pt x="12359" y="13287"/>
                </a:lnTo>
                <a:lnTo>
                  <a:pt x="12090" y="13507"/>
                </a:lnTo>
                <a:lnTo>
                  <a:pt x="11821" y="13702"/>
                </a:lnTo>
                <a:lnTo>
                  <a:pt x="11553" y="13873"/>
                </a:lnTo>
                <a:lnTo>
                  <a:pt x="11260" y="14044"/>
                </a:lnTo>
                <a:lnTo>
                  <a:pt x="10942" y="14191"/>
                </a:lnTo>
                <a:lnTo>
                  <a:pt x="10649" y="14337"/>
                </a:lnTo>
                <a:lnTo>
                  <a:pt x="10332" y="14459"/>
                </a:lnTo>
                <a:lnTo>
                  <a:pt x="10014" y="14581"/>
                </a:lnTo>
                <a:lnTo>
                  <a:pt x="9672" y="14655"/>
                </a:lnTo>
                <a:lnTo>
                  <a:pt x="9330" y="14752"/>
                </a:lnTo>
                <a:lnTo>
                  <a:pt x="8988" y="14801"/>
                </a:lnTo>
                <a:lnTo>
                  <a:pt x="8646" y="14850"/>
                </a:lnTo>
                <a:lnTo>
                  <a:pt x="8304" y="14875"/>
                </a:lnTo>
                <a:lnTo>
                  <a:pt x="7572" y="14875"/>
                </a:lnTo>
                <a:lnTo>
                  <a:pt x="7230" y="14850"/>
                </a:lnTo>
                <a:lnTo>
                  <a:pt x="6888" y="14801"/>
                </a:lnTo>
                <a:lnTo>
                  <a:pt x="6546" y="14752"/>
                </a:lnTo>
                <a:lnTo>
                  <a:pt x="6204" y="14655"/>
                </a:lnTo>
                <a:lnTo>
                  <a:pt x="5862" y="14581"/>
                </a:lnTo>
                <a:lnTo>
                  <a:pt x="5545" y="14459"/>
                </a:lnTo>
                <a:lnTo>
                  <a:pt x="5227" y="14337"/>
                </a:lnTo>
                <a:lnTo>
                  <a:pt x="4934" y="14191"/>
                </a:lnTo>
                <a:lnTo>
                  <a:pt x="4617" y="14044"/>
                </a:lnTo>
                <a:lnTo>
                  <a:pt x="4324" y="13873"/>
                </a:lnTo>
                <a:lnTo>
                  <a:pt x="4055" y="13702"/>
                </a:lnTo>
                <a:lnTo>
                  <a:pt x="3786" y="13507"/>
                </a:lnTo>
                <a:lnTo>
                  <a:pt x="3518" y="13287"/>
                </a:lnTo>
                <a:lnTo>
                  <a:pt x="3273" y="13067"/>
                </a:lnTo>
                <a:lnTo>
                  <a:pt x="3029" y="12847"/>
                </a:lnTo>
                <a:lnTo>
                  <a:pt x="2785" y="12603"/>
                </a:lnTo>
                <a:lnTo>
                  <a:pt x="2565" y="12359"/>
                </a:lnTo>
                <a:lnTo>
                  <a:pt x="2370" y="12090"/>
                </a:lnTo>
                <a:lnTo>
                  <a:pt x="2174" y="11822"/>
                </a:lnTo>
                <a:lnTo>
                  <a:pt x="1979" y="11529"/>
                </a:lnTo>
                <a:lnTo>
                  <a:pt x="1832" y="11236"/>
                </a:lnTo>
                <a:lnTo>
                  <a:pt x="1661" y="10942"/>
                </a:lnTo>
                <a:lnTo>
                  <a:pt x="1539" y="10625"/>
                </a:lnTo>
                <a:lnTo>
                  <a:pt x="1393" y="10307"/>
                </a:lnTo>
                <a:lnTo>
                  <a:pt x="1295" y="9990"/>
                </a:lnTo>
                <a:lnTo>
                  <a:pt x="1197" y="9672"/>
                </a:lnTo>
                <a:lnTo>
                  <a:pt x="1124" y="9331"/>
                </a:lnTo>
                <a:lnTo>
                  <a:pt x="1051" y="8989"/>
                </a:lnTo>
                <a:lnTo>
                  <a:pt x="1026" y="8647"/>
                </a:lnTo>
                <a:lnTo>
                  <a:pt x="978" y="8280"/>
                </a:lnTo>
                <a:lnTo>
                  <a:pt x="978" y="7938"/>
                </a:lnTo>
                <a:lnTo>
                  <a:pt x="978" y="7572"/>
                </a:lnTo>
                <a:lnTo>
                  <a:pt x="1026" y="7206"/>
                </a:lnTo>
                <a:lnTo>
                  <a:pt x="1051" y="6864"/>
                </a:lnTo>
                <a:lnTo>
                  <a:pt x="1124" y="6522"/>
                </a:lnTo>
                <a:lnTo>
                  <a:pt x="1197" y="6180"/>
                </a:lnTo>
                <a:lnTo>
                  <a:pt x="1295" y="5862"/>
                </a:lnTo>
                <a:lnTo>
                  <a:pt x="1393" y="5545"/>
                </a:lnTo>
                <a:lnTo>
                  <a:pt x="1539" y="5227"/>
                </a:lnTo>
                <a:lnTo>
                  <a:pt x="1661" y="4910"/>
                </a:lnTo>
                <a:lnTo>
                  <a:pt x="1832" y="4617"/>
                </a:lnTo>
                <a:lnTo>
                  <a:pt x="1979" y="4324"/>
                </a:lnTo>
                <a:lnTo>
                  <a:pt x="2174" y="4031"/>
                </a:lnTo>
                <a:lnTo>
                  <a:pt x="2370" y="3762"/>
                </a:lnTo>
                <a:lnTo>
                  <a:pt x="2565" y="3493"/>
                </a:lnTo>
                <a:lnTo>
                  <a:pt x="2785" y="3249"/>
                </a:lnTo>
                <a:lnTo>
                  <a:pt x="3029" y="3005"/>
                </a:lnTo>
                <a:lnTo>
                  <a:pt x="3273" y="2785"/>
                </a:lnTo>
                <a:lnTo>
                  <a:pt x="3518" y="2565"/>
                </a:lnTo>
                <a:lnTo>
                  <a:pt x="3786" y="2346"/>
                </a:lnTo>
                <a:lnTo>
                  <a:pt x="4055" y="2150"/>
                </a:lnTo>
                <a:lnTo>
                  <a:pt x="4324" y="1979"/>
                </a:lnTo>
                <a:lnTo>
                  <a:pt x="4617" y="1808"/>
                </a:lnTo>
                <a:lnTo>
                  <a:pt x="4934" y="1662"/>
                </a:lnTo>
                <a:lnTo>
                  <a:pt x="5227" y="1515"/>
                </a:lnTo>
                <a:lnTo>
                  <a:pt x="5545" y="1393"/>
                </a:lnTo>
                <a:lnTo>
                  <a:pt x="5862" y="1271"/>
                </a:lnTo>
                <a:lnTo>
                  <a:pt x="6204" y="1198"/>
                </a:lnTo>
                <a:lnTo>
                  <a:pt x="6546" y="1100"/>
                </a:lnTo>
                <a:lnTo>
                  <a:pt x="6888" y="1051"/>
                </a:lnTo>
                <a:lnTo>
                  <a:pt x="7230" y="1002"/>
                </a:lnTo>
                <a:lnTo>
                  <a:pt x="7572" y="978"/>
                </a:lnTo>
                <a:close/>
                <a:moveTo>
                  <a:pt x="7523" y="1"/>
                </a:moveTo>
                <a:lnTo>
                  <a:pt x="7132" y="25"/>
                </a:lnTo>
                <a:lnTo>
                  <a:pt x="6741" y="74"/>
                </a:lnTo>
                <a:lnTo>
                  <a:pt x="6351" y="147"/>
                </a:lnTo>
                <a:lnTo>
                  <a:pt x="5960" y="245"/>
                </a:lnTo>
                <a:lnTo>
                  <a:pt x="5569" y="343"/>
                </a:lnTo>
                <a:lnTo>
                  <a:pt x="5203" y="465"/>
                </a:lnTo>
                <a:lnTo>
                  <a:pt x="4861" y="611"/>
                </a:lnTo>
                <a:lnTo>
                  <a:pt x="4494" y="782"/>
                </a:lnTo>
                <a:lnTo>
                  <a:pt x="4153" y="953"/>
                </a:lnTo>
                <a:lnTo>
                  <a:pt x="3835" y="1149"/>
                </a:lnTo>
                <a:lnTo>
                  <a:pt x="3493" y="1344"/>
                </a:lnTo>
                <a:lnTo>
                  <a:pt x="3200" y="1564"/>
                </a:lnTo>
                <a:lnTo>
                  <a:pt x="2883" y="1808"/>
                </a:lnTo>
                <a:lnTo>
                  <a:pt x="2614" y="2052"/>
                </a:lnTo>
                <a:lnTo>
                  <a:pt x="2321" y="2321"/>
                </a:lnTo>
                <a:lnTo>
                  <a:pt x="2077" y="2590"/>
                </a:lnTo>
                <a:lnTo>
                  <a:pt x="1808" y="2883"/>
                </a:lnTo>
                <a:lnTo>
                  <a:pt x="1588" y="3176"/>
                </a:lnTo>
                <a:lnTo>
                  <a:pt x="1368" y="3493"/>
                </a:lnTo>
                <a:lnTo>
                  <a:pt x="1149" y="3811"/>
                </a:lnTo>
                <a:lnTo>
                  <a:pt x="953" y="4153"/>
                </a:lnTo>
                <a:lnTo>
                  <a:pt x="782" y="4495"/>
                </a:lnTo>
                <a:lnTo>
                  <a:pt x="636" y="4837"/>
                </a:lnTo>
                <a:lnTo>
                  <a:pt x="489" y="5203"/>
                </a:lnTo>
                <a:lnTo>
                  <a:pt x="367" y="5569"/>
                </a:lnTo>
                <a:lnTo>
                  <a:pt x="245" y="5936"/>
                </a:lnTo>
                <a:lnTo>
                  <a:pt x="172" y="6326"/>
                </a:lnTo>
                <a:lnTo>
                  <a:pt x="98" y="6717"/>
                </a:lnTo>
                <a:lnTo>
                  <a:pt x="49" y="7108"/>
                </a:lnTo>
                <a:lnTo>
                  <a:pt x="25" y="7523"/>
                </a:lnTo>
                <a:lnTo>
                  <a:pt x="1" y="7938"/>
                </a:lnTo>
                <a:lnTo>
                  <a:pt x="25" y="8329"/>
                </a:lnTo>
                <a:lnTo>
                  <a:pt x="49" y="8744"/>
                </a:lnTo>
                <a:lnTo>
                  <a:pt x="98" y="9135"/>
                </a:lnTo>
                <a:lnTo>
                  <a:pt x="172" y="9526"/>
                </a:lnTo>
                <a:lnTo>
                  <a:pt x="245" y="9917"/>
                </a:lnTo>
                <a:lnTo>
                  <a:pt x="367" y="10283"/>
                </a:lnTo>
                <a:lnTo>
                  <a:pt x="489" y="10649"/>
                </a:lnTo>
                <a:lnTo>
                  <a:pt x="636" y="11016"/>
                </a:lnTo>
                <a:lnTo>
                  <a:pt x="782" y="11358"/>
                </a:lnTo>
                <a:lnTo>
                  <a:pt x="953" y="11700"/>
                </a:lnTo>
                <a:lnTo>
                  <a:pt x="1149" y="12041"/>
                </a:lnTo>
                <a:lnTo>
                  <a:pt x="1368" y="12359"/>
                </a:lnTo>
                <a:lnTo>
                  <a:pt x="1588" y="12676"/>
                </a:lnTo>
                <a:lnTo>
                  <a:pt x="1808" y="12970"/>
                </a:lnTo>
                <a:lnTo>
                  <a:pt x="2077" y="13263"/>
                </a:lnTo>
                <a:lnTo>
                  <a:pt x="2321" y="13531"/>
                </a:lnTo>
                <a:lnTo>
                  <a:pt x="2614" y="13800"/>
                </a:lnTo>
                <a:lnTo>
                  <a:pt x="2883" y="14044"/>
                </a:lnTo>
                <a:lnTo>
                  <a:pt x="3200" y="14288"/>
                </a:lnTo>
                <a:lnTo>
                  <a:pt x="3493" y="14508"/>
                </a:lnTo>
                <a:lnTo>
                  <a:pt x="3835" y="14704"/>
                </a:lnTo>
                <a:lnTo>
                  <a:pt x="4153" y="14899"/>
                </a:lnTo>
                <a:lnTo>
                  <a:pt x="4494" y="15070"/>
                </a:lnTo>
                <a:lnTo>
                  <a:pt x="4861" y="15241"/>
                </a:lnTo>
                <a:lnTo>
                  <a:pt x="5203" y="15387"/>
                </a:lnTo>
                <a:lnTo>
                  <a:pt x="5569" y="15510"/>
                </a:lnTo>
                <a:lnTo>
                  <a:pt x="5960" y="15607"/>
                </a:lnTo>
                <a:lnTo>
                  <a:pt x="6351" y="15705"/>
                </a:lnTo>
                <a:lnTo>
                  <a:pt x="6741" y="15778"/>
                </a:lnTo>
                <a:lnTo>
                  <a:pt x="7132" y="15827"/>
                </a:lnTo>
                <a:lnTo>
                  <a:pt x="7523" y="15851"/>
                </a:lnTo>
                <a:lnTo>
                  <a:pt x="8353" y="15851"/>
                </a:lnTo>
                <a:lnTo>
                  <a:pt x="8744" y="15827"/>
                </a:lnTo>
                <a:lnTo>
                  <a:pt x="9135" y="15778"/>
                </a:lnTo>
                <a:lnTo>
                  <a:pt x="9526" y="15705"/>
                </a:lnTo>
                <a:lnTo>
                  <a:pt x="9916" y="15607"/>
                </a:lnTo>
                <a:lnTo>
                  <a:pt x="10307" y="15510"/>
                </a:lnTo>
                <a:lnTo>
                  <a:pt x="10673" y="15387"/>
                </a:lnTo>
                <a:lnTo>
                  <a:pt x="11015" y="15241"/>
                </a:lnTo>
                <a:lnTo>
                  <a:pt x="11382" y="15070"/>
                </a:lnTo>
                <a:lnTo>
                  <a:pt x="11724" y="14899"/>
                </a:lnTo>
                <a:lnTo>
                  <a:pt x="12041" y="14704"/>
                </a:lnTo>
                <a:lnTo>
                  <a:pt x="12383" y="14508"/>
                </a:lnTo>
                <a:lnTo>
                  <a:pt x="12676" y="14288"/>
                </a:lnTo>
                <a:lnTo>
                  <a:pt x="12994" y="14044"/>
                </a:lnTo>
                <a:lnTo>
                  <a:pt x="13262" y="13800"/>
                </a:lnTo>
                <a:lnTo>
                  <a:pt x="13555" y="13531"/>
                </a:lnTo>
                <a:lnTo>
                  <a:pt x="13800" y="13263"/>
                </a:lnTo>
                <a:lnTo>
                  <a:pt x="14068" y="12970"/>
                </a:lnTo>
                <a:lnTo>
                  <a:pt x="14288" y="12676"/>
                </a:lnTo>
                <a:lnTo>
                  <a:pt x="14508" y="12359"/>
                </a:lnTo>
                <a:lnTo>
                  <a:pt x="14728" y="12041"/>
                </a:lnTo>
                <a:lnTo>
                  <a:pt x="14923" y="11700"/>
                </a:lnTo>
                <a:lnTo>
                  <a:pt x="15094" y="11358"/>
                </a:lnTo>
                <a:lnTo>
                  <a:pt x="15241" y="11016"/>
                </a:lnTo>
                <a:lnTo>
                  <a:pt x="15387" y="10649"/>
                </a:lnTo>
                <a:lnTo>
                  <a:pt x="15509" y="10283"/>
                </a:lnTo>
                <a:lnTo>
                  <a:pt x="15631" y="9917"/>
                </a:lnTo>
                <a:lnTo>
                  <a:pt x="15705" y="9526"/>
                </a:lnTo>
                <a:lnTo>
                  <a:pt x="15778" y="9135"/>
                </a:lnTo>
                <a:lnTo>
                  <a:pt x="15827" y="8744"/>
                </a:lnTo>
                <a:lnTo>
                  <a:pt x="15851" y="8329"/>
                </a:lnTo>
                <a:lnTo>
                  <a:pt x="15876" y="7938"/>
                </a:lnTo>
                <a:lnTo>
                  <a:pt x="15851" y="7523"/>
                </a:lnTo>
                <a:lnTo>
                  <a:pt x="15827" y="7108"/>
                </a:lnTo>
                <a:lnTo>
                  <a:pt x="15778" y="6717"/>
                </a:lnTo>
                <a:lnTo>
                  <a:pt x="15705" y="6326"/>
                </a:lnTo>
                <a:lnTo>
                  <a:pt x="15631" y="5936"/>
                </a:lnTo>
                <a:lnTo>
                  <a:pt x="15509" y="5569"/>
                </a:lnTo>
                <a:lnTo>
                  <a:pt x="15387" y="5203"/>
                </a:lnTo>
                <a:lnTo>
                  <a:pt x="15241" y="4837"/>
                </a:lnTo>
                <a:lnTo>
                  <a:pt x="15094" y="4495"/>
                </a:lnTo>
                <a:lnTo>
                  <a:pt x="14923" y="4153"/>
                </a:lnTo>
                <a:lnTo>
                  <a:pt x="14728" y="3811"/>
                </a:lnTo>
                <a:lnTo>
                  <a:pt x="14508" y="3493"/>
                </a:lnTo>
                <a:lnTo>
                  <a:pt x="14288" y="3176"/>
                </a:lnTo>
                <a:lnTo>
                  <a:pt x="14068" y="2883"/>
                </a:lnTo>
                <a:lnTo>
                  <a:pt x="13800" y="2590"/>
                </a:lnTo>
                <a:lnTo>
                  <a:pt x="13555" y="2321"/>
                </a:lnTo>
                <a:lnTo>
                  <a:pt x="13262" y="2052"/>
                </a:lnTo>
                <a:lnTo>
                  <a:pt x="12994" y="1808"/>
                </a:lnTo>
                <a:lnTo>
                  <a:pt x="12676" y="1564"/>
                </a:lnTo>
                <a:lnTo>
                  <a:pt x="12383" y="1344"/>
                </a:lnTo>
                <a:lnTo>
                  <a:pt x="12041" y="1149"/>
                </a:lnTo>
                <a:lnTo>
                  <a:pt x="11724" y="953"/>
                </a:lnTo>
                <a:lnTo>
                  <a:pt x="11382" y="782"/>
                </a:lnTo>
                <a:lnTo>
                  <a:pt x="11015" y="611"/>
                </a:lnTo>
                <a:lnTo>
                  <a:pt x="10673" y="465"/>
                </a:lnTo>
                <a:lnTo>
                  <a:pt x="10307" y="343"/>
                </a:lnTo>
                <a:lnTo>
                  <a:pt x="9916" y="245"/>
                </a:lnTo>
                <a:lnTo>
                  <a:pt x="9526" y="147"/>
                </a:lnTo>
                <a:lnTo>
                  <a:pt x="9135" y="74"/>
                </a:lnTo>
                <a:lnTo>
                  <a:pt x="8744" y="25"/>
                </a:lnTo>
                <a:lnTo>
                  <a:pt x="835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2" name="CustomShape 42"/>
          <p:cNvSpPr/>
          <p:nvPr/>
        </p:nvSpPr>
        <p:spPr>
          <a:xfrm>
            <a:off x="5216760" y="644040"/>
            <a:ext cx="241920" cy="241560"/>
          </a:xfrm>
          <a:custGeom>
            <a:avLst/>
            <a:gdLst/>
            <a:ahLst/>
            <a:cxnLst/>
            <a:rect l="l" t="t" r="r" b="b"/>
            <a:pathLst>
              <a:path w="12945" h="12921">
                <a:moveTo>
                  <a:pt x="6472" y="1319"/>
                </a:moveTo>
                <a:lnTo>
                  <a:pt x="6545" y="1344"/>
                </a:lnTo>
                <a:lnTo>
                  <a:pt x="6619" y="1368"/>
                </a:lnTo>
                <a:lnTo>
                  <a:pt x="6741" y="1441"/>
                </a:lnTo>
                <a:lnTo>
                  <a:pt x="6838" y="1563"/>
                </a:lnTo>
                <a:lnTo>
                  <a:pt x="6863" y="1637"/>
                </a:lnTo>
                <a:lnTo>
                  <a:pt x="6863" y="1710"/>
                </a:lnTo>
                <a:lnTo>
                  <a:pt x="6863" y="6301"/>
                </a:lnTo>
                <a:lnTo>
                  <a:pt x="9061" y="8475"/>
                </a:lnTo>
                <a:lnTo>
                  <a:pt x="9110" y="8548"/>
                </a:lnTo>
                <a:lnTo>
                  <a:pt x="9134" y="8622"/>
                </a:lnTo>
                <a:lnTo>
                  <a:pt x="9159" y="8768"/>
                </a:lnTo>
                <a:lnTo>
                  <a:pt x="9134" y="8915"/>
                </a:lnTo>
                <a:lnTo>
                  <a:pt x="9110" y="8988"/>
                </a:lnTo>
                <a:lnTo>
                  <a:pt x="9061" y="9037"/>
                </a:lnTo>
                <a:lnTo>
                  <a:pt x="8988" y="9086"/>
                </a:lnTo>
                <a:lnTo>
                  <a:pt x="8914" y="9135"/>
                </a:lnTo>
                <a:lnTo>
                  <a:pt x="8768" y="9159"/>
                </a:lnTo>
                <a:lnTo>
                  <a:pt x="8621" y="9135"/>
                </a:lnTo>
                <a:lnTo>
                  <a:pt x="8548" y="9086"/>
                </a:lnTo>
                <a:lnTo>
                  <a:pt x="8499" y="9037"/>
                </a:lnTo>
                <a:lnTo>
                  <a:pt x="6203" y="6741"/>
                </a:lnTo>
                <a:lnTo>
                  <a:pt x="6130" y="6595"/>
                </a:lnTo>
                <a:lnTo>
                  <a:pt x="6081" y="6472"/>
                </a:lnTo>
                <a:lnTo>
                  <a:pt x="6081" y="1710"/>
                </a:lnTo>
                <a:lnTo>
                  <a:pt x="6081" y="1637"/>
                </a:lnTo>
                <a:lnTo>
                  <a:pt x="6106" y="1563"/>
                </a:lnTo>
                <a:lnTo>
                  <a:pt x="6203" y="1441"/>
                </a:lnTo>
                <a:lnTo>
                  <a:pt x="6326" y="1368"/>
                </a:lnTo>
                <a:lnTo>
                  <a:pt x="6399" y="1344"/>
                </a:lnTo>
                <a:lnTo>
                  <a:pt x="6472" y="1319"/>
                </a:lnTo>
                <a:close/>
                <a:moveTo>
                  <a:pt x="6228" y="0"/>
                </a:moveTo>
                <a:lnTo>
                  <a:pt x="5862" y="25"/>
                </a:lnTo>
                <a:lnTo>
                  <a:pt x="5495" y="74"/>
                </a:lnTo>
                <a:lnTo>
                  <a:pt x="5129" y="122"/>
                </a:lnTo>
                <a:lnTo>
                  <a:pt x="4787" y="220"/>
                </a:lnTo>
                <a:lnTo>
                  <a:pt x="4445" y="318"/>
                </a:lnTo>
                <a:lnTo>
                  <a:pt x="4103" y="440"/>
                </a:lnTo>
                <a:lnTo>
                  <a:pt x="3761" y="586"/>
                </a:lnTo>
                <a:lnTo>
                  <a:pt x="3444" y="733"/>
                </a:lnTo>
                <a:lnTo>
                  <a:pt x="3639" y="1050"/>
                </a:lnTo>
                <a:lnTo>
                  <a:pt x="3663" y="1148"/>
                </a:lnTo>
                <a:lnTo>
                  <a:pt x="3663" y="1246"/>
                </a:lnTo>
                <a:lnTo>
                  <a:pt x="3615" y="1344"/>
                </a:lnTo>
                <a:lnTo>
                  <a:pt x="3541" y="1392"/>
                </a:lnTo>
                <a:lnTo>
                  <a:pt x="3493" y="1417"/>
                </a:lnTo>
                <a:lnTo>
                  <a:pt x="3370" y="1417"/>
                </a:lnTo>
                <a:lnTo>
                  <a:pt x="3297" y="1392"/>
                </a:lnTo>
                <a:lnTo>
                  <a:pt x="3248" y="1368"/>
                </a:lnTo>
                <a:lnTo>
                  <a:pt x="3224" y="1295"/>
                </a:lnTo>
                <a:lnTo>
                  <a:pt x="3028" y="977"/>
                </a:lnTo>
                <a:lnTo>
                  <a:pt x="2735" y="1197"/>
                </a:lnTo>
                <a:lnTo>
                  <a:pt x="2442" y="1417"/>
                </a:lnTo>
                <a:lnTo>
                  <a:pt x="2174" y="1637"/>
                </a:lnTo>
                <a:lnTo>
                  <a:pt x="1905" y="1881"/>
                </a:lnTo>
                <a:lnTo>
                  <a:pt x="1661" y="2150"/>
                </a:lnTo>
                <a:lnTo>
                  <a:pt x="1417" y="2418"/>
                </a:lnTo>
                <a:lnTo>
                  <a:pt x="1197" y="2711"/>
                </a:lnTo>
                <a:lnTo>
                  <a:pt x="1001" y="3029"/>
                </a:lnTo>
                <a:lnTo>
                  <a:pt x="1319" y="3200"/>
                </a:lnTo>
                <a:lnTo>
                  <a:pt x="1392" y="3273"/>
                </a:lnTo>
                <a:lnTo>
                  <a:pt x="1441" y="3346"/>
                </a:lnTo>
                <a:lnTo>
                  <a:pt x="1441" y="3444"/>
                </a:lnTo>
                <a:lnTo>
                  <a:pt x="1417" y="3542"/>
                </a:lnTo>
                <a:lnTo>
                  <a:pt x="1368" y="3590"/>
                </a:lnTo>
                <a:lnTo>
                  <a:pt x="1319" y="3639"/>
                </a:lnTo>
                <a:lnTo>
                  <a:pt x="1246" y="3664"/>
                </a:lnTo>
                <a:lnTo>
                  <a:pt x="1123" y="3664"/>
                </a:lnTo>
                <a:lnTo>
                  <a:pt x="1075" y="3639"/>
                </a:lnTo>
                <a:lnTo>
                  <a:pt x="757" y="3444"/>
                </a:lnTo>
                <a:lnTo>
                  <a:pt x="586" y="3761"/>
                </a:lnTo>
                <a:lnTo>
                  <a:pt x="464" y="4079"/>
                </a:lnTo>
                <a:lnTo>
                  <a:pt x="342" y="4421"/>
                </a:lnTo>
                <a:lnTo>
                  <a:pt x="220" y="4763"/>
                </a:lnTo>
                <a:lnTo>
                  <a:pt x="147" y="5129"/>
                </a:lnTo>
                <a:lnTo>
                  <a:pt x="73" y="5471"/>
                </a:lnTo>
                <a:lnTo>
                  <a:pt x="24" y="5837"/>
                </a:lnTo>
                <a:lnTo>
                  <a:pt x="0" y="6228"/>
                </a:lnTo>
                <a:lnTo>
                  <a:pt x="659" y="6228"/>
                </a:lnTo>
                <a:lnTo>
                  <a:pt x="757" y="6277"/>
                </a:lnTo>
                <a:lnTo>
                  <a:pt x="806" y="6375"/>
                </a:lnTo>
                <a:lnTo>
                  <a:pt x="806" y="6472"/>
                </a:lnTo>
                <a:lnTo>
                  <a:pt x="806" y="6546"/>
                </a:lnTo>
                <a:lnTo>
                  <a:pt x="757" y="6643"/>
                </a:lnTo>
                <a:lnTo>
                  <a:pt x="659" y="6692"/>
                </a:lnTo>
                <a:lnTo>
                  <a:pt x="562" y="6717"/>
                </a:lnTo>
                <a:lnTo>
                  <a:pt x="0" y="6717"/>
                </a:lnTo>
                <a:lnTo>
                  <a:pt x="24" y="7083"/>
                </a:lnTo>
                <a:lnTo>
                  <a:pt x="73" y="7449"/>
                </a:lnTo>
                <a:lnTo>
                  <a:pt x="147" y="7791"/>
                </a:lnTo>
                <a:lnTo>
                  <a:pt x="220" y="8158"/>
                </a:lnTo>
                <a:lnTo>
                  <a:pt x="342" y="8500"/>
                </a:lnTo>
                <a:lnTo>
                  <a:pt x="464" y="8841"/>
                </a:lnTo>
                <a:lnTo>
                  <a:pt x="586" y="9159"/>
                </a:lnTo>
                <a:lnTo>
                  <a:pt x="757" y="9476"/>
                </a:lnTo>
                <a:lnTo>
                  <a:pt x="1075" y="9305"/>
                </a:lnTo>
                <a:lnTo>
                  <a:pt x="1172" y="9257"/>
                </a:lnTo>
                <a:lnTo>
                  <a:pt x="1270" y="9281"/>
                </a:lnTo>
                <a:lnTo>
                  <a:pt x="1343" y="9305"/>
                </a:lnTo>
                <a:lnTo>
                  <a:pt x="1417" y="9379"/>
                </a:lnTo>
                <a:lnTo>
                  <a:pt x="1441" y="9476"/>
                </a:lnTo>
                <a:lnTo>
                  <a:pt x="1441" y="9574"/>
                </a:lnTo>
                <a:lnTo>
                  <a:pt x="1392" y="9647"/>
                </a:lnTo>
                <a:lnTo>
                  <a:pt x="1319" y="9721"/>
                </a:lnTo>
                <a:lnTo>
                  <a:pt x="1001" y="9892"/>
                </a:lnTo>
                <a:lnTo>
                  <a:pt x="1197" y="10209"/>
                </a:lnTo>
                <a:lnTo>
                  <a:pt x="1417" y="10502"/>
                </a:lnTo>
                <a:lnTo>
                  <a:pt x="1661" y="10771"/>
                </a:lnTo>
                <a:lnTo>
                  <a:pt x="1905" y="11040"/>
                </a:lnTo>
                <a:lnTo>
                  <a:pt x="2174" y="11284"/>
                </a:lnTo>
                <a:lnTo>
                  <a:pt x="2442" y="11504"/>
                </a:lnTo>
                <a:lnTo>
                  <a:pt x="2735" y="11723"/>
                </a:lnTo>
                <a:lnTo>
                  <a:pt x="3028" y="11943"/>
                </a:lnTo>
                <a:lnTo>
                  <a:pt x="3224" y="11626"/>
                </a:lnTo>
                <a:lnTo>
                  <a:pt x="3273" y="11552"/>
                </a:lnTo>
                <a:lnTo>
                  <a:pt x="3370" y="11504"/>
                </a:lnTo>
                <a:lnTo>
                  <a:pt x="3468" y="11504"/>
                </a:lnTo>
                <a:lnTo>
                  <a:pt x="3541" y="11528"/>
                </a:lnTo>
                <a:lnTo>
                  <a:pt x="3615" y="11601"/>
                </a:lnTo>
                <a:lnTo>
                  <a:pt x="3663" y="11675"/>
                </a:lnTo>
                <a:lnTo>
                  <a:pt x="3663" y="11772"/>
                </a:lnTo>
                <a:lnTo>
                  <a:pt x="3639" y="11870"/>
                </a:lnTo>
                <a:lnTo>
                  <a:pt x="3444" y="12187"/>
                </a:lnTo>
                <a:lnTo>
                  <a:pt x="3761" y="12334"/>
                </a:lnTo>
                <a:lnTo>
                  <a:pt x="4103" y="12480"/>
                </a:lnTo>
                <a:lnTo>
                  <a:pt x="4445" y="12603"/>
                </a:lnTo>
                <a:lnTo>
                  <a:pt x="4787" y="12700"/>
                </a:lnTo>
                <a:lnTo>
                  <a:pt x="5129" y="12798"/>
                </a:lnTo>
                <a:lnTo>
                  <a:pt x="5495" y="12847"/>
                </a:lnTo>
                <a:lnTo>
                  <a:pt x="5862" y="12896"/>
                </a:lnTo>
                <a:lnTo>
                  <a:pt x="6228" y="12920"/>
                </a:lnTo>
                <a:lnTo>
                  <a:pt x="6228" y="12358"/>
                </a:lnTo>
                <a:lnTo>
                  <a:pt x="6252" y="12261"/>
                </a:lnTo>
                <a:lnTo>
                  <a:pt x="6301" y="12187"/>
                </a:lnTo>
                <a:lnTo>
                  <a:pt x="6374" y="12139"/>
                </a:lnTo>
                <a:lnTo>
                  <a:pt x="6472" y="12114"/>
                </a:lnTo>
                <a:lnTo>
                  <a:pt x="6570" y="12139"/>
                </a:lnTo>
                <a:lnTo>
                  <a:pt x="6643" y="12187"/>
                </a:lnTo>
                <a:lnTo>
                  <a:pt x="6692" y="12261"/>
                </a:lnTo>
                <a:lnTo>
                  <a:pt x="6716" y="12358"/>
                </a:lnTo>
                <a:lnTo>
                  <a:pt x="6716" y="12920"/>
                </a:lnTo>
                <a:lnTo>
                  <a:pt x="7083" y="12896"/>
                </a:lnTo>
                <a:lnTo>
                  <a:pt x="7449" y="12847"/>
                </a:lnTo>
                <a:lnTo>
                  <a:pt x="7815" y="12798"/>
                </a:lnTo>
                <a:lnTo>
                  <a:pt x="8157" y="12700"/>
                </a:lnTo>
                <a:lnTo>
                  <a:pt x="8499" y="12603"/>
                </a:lnTo>
                <a:lnTo>
                  <a:pt x="8841" y="12480"/>
                </a:lnTo>
                <a:lnTo>
                  <a:pt x="9183" y="12334"/>
                </a:lnTo>
                <a:lnTo>
                  <a:pt x="9501" y="12187"/>
                </a:lnTo>
                <a:lnTo>
                  <a:pt x="9305" y="11870"/>
                </a:lnTo>
                <a:lnTo>
                  <a:pt x="9281" y="11772"/>
                </a:lnTo>
                <a:lnTo>
                  <a:pt x="9281" y="11675"/>
                </a:lnTo>
                <a:lnTo>
                  <a:pt x="9330" y="11601"/>
                </a:lnTo>
                <a:lnTo>
                  <a:pt x="9403" y="11528"/>
                </a:lnTo>
                <a:lnTo>
                  <a:pt x="9476" y="11504"/>
                </a:lnTo>
                <a:lnTo>
                  <a:pt x="9574" y="11504"/>
                </a:lnTo>
                <a:lnTo>
                  <a:pt x="9672" y="11552"/>
                </a:lnTo>
                <a:lnTo>
                  <a:pt x="9720" y="11626"/>
                </a:lnTo>
                <a:lnTo>
                  <a:pt x="9916" y="11943"/>
                </a:lnTo>
                <a:lnTo>
                  <a:pt x="10209" y="11723"/>
                </a:lnTo>
                <a:lnTo>
                  <a:pt x="10502" y="11504"/>
                </a:lnTo>
                <a:lnTo>
                  <a:pt x="10771" y="11284"/>
                </a:lnTo>
                <a:lnTo>
                  <a:pt x="11039" y="11040"/>
                </a:lnTo>
                <a:lnTo>
                  <a:pt x="11283" y="10771"/>
                </a:lnTo>
                <a:lnTo>
                  <a:pt x="11528" y="10502"/>
                </a:lnTo>
                <a:lnTo>
                  <a:pt x="11747" y="10209"/>
                </a:lnTo>
                <a:lnTo>
                  <a:pt x="11943" y="9892"/>
                </a:lnTo>
                <a:lnTo>
                  <a:pt x="11625" y="9721"/>
                </a:lnTo>
                <a:lnTo>
                  <a:pt x="11552" y="9647"/>
                </a:lnTo>
                <a:lnTo>
                  <a:pt x="11503" y="9574"/>
                </a:lnTo>
                <a:lnTo>
                  <a:pt x="11503" y="9476"/>
                </a:lnTo>
                <a:lnTo>
                  <a:pt x="11528" y="9379"/>
                </a:lnTo>
                <a:lnTo>
                  <a:pt x="11601" y="9305"/>
                </a:lnTo>
                <a:lnTo>
                  <a:pt x="11674" y="9281"/>
                </a:lnTo>
                <a:lnTo>
                  <a:pt x="11772" y="9257"/>
                </a:lnTo>
                <a:lnTo>
                  <a:pt x="11870" y="9305"/>
                </a:lnTo>
                <a:lnTo>
                  <a:pt x="12187" y="9476"/>
                </a:lnTo>
                <a:lnTo>
                  <a:pt x="12358" y="9159"/>
                </a:lnTo>
                <a:lnTo>
                  <a:pt x="12480" y="8841"/>
                </a:lnTo>
                <a:lnTo>
                  <a:pt x="12602" y="8500"/>
                </a:lnTo>
                <a:lnTo>
                  <a:pt x="12724" y="8158"/>
                </a:lnTo>
                <a:lnTo>
                  <a:pt x="12798" y="7791"/>
                </a:lnTo>
                <a:lnTo>
                  <a:pt x="12871" y="7449"/>
                </a:lnTo>
                <a:lnTo>
                  <a:pt x="12920" y="7083"/>
                </a:lnTo>
                <a:lnTo>
                  <a:pt x="12944" y="6717"/>
                </a:lnTo>
                <a:lnTo>
                  <a:pt x="12382" y="6717"/>
                </a:lnTo>
                <a:lnTo>
                  <a:pt x="12285" y="6692"/>
                </a:lnTo>
                <a:lnTo>
                  <a:pt x="12187" y="6643"/>
                </a:lnTo>
                <a:lnTo>
                  <a:pt x="12138" y="6546"/>
                </a:lnTo>
                <a:lnTo>
                  <a:pt x="12138" y="6472"/>
                </a:lnTo>
                <a:lnTo>
                  <a:pt x="12138" y="6375"/>
                </a:lnTo>
                <a:lnTo>
                  <a:pt x="12187" y="6277"/>
                </a:lnTo>
                <a:lnTo>
                  <a:pt x="12285" y="6228"/>
                </a:lnTo>
                <a:lnTo>
                  <a:pt x="12944" y="6228"/>
                </a:lnTo>
                <a:lnTo>
                  <a:pt x="12920" y="5837"/>
                </a:lnTo>
                <a:lnTo>
                  <a:pt x="12871" y="5471"/>
                </a:lnTo>
                <a:lnTo>
                  <a:pt x="12798" y="5129"/>
                </a:lnTo>
                <a:lnTo>
                  <a:pt x="12724" y="4763"/>
                </a:lnTo>
                <a:lnTo>
                  <a:pt x="12602" y="4421"/>
                </a:lnTo>
                <a:lnTo>
                  <a:pt x="12480" y="4079"/>
                </a:lnTo>
                <a:lnTo>
                  <a:pt x="12358" y="3761"/>
                </a:lnTo>
                <a:lnTo>
                  <a:pt x="12187" y="3444"/>
                </a:lnTo>
                <a:lnTo>
                  <a:pt x="11870" y="3639"/>
                </a:lnTo>
                <a:lnTo>
                  <a:pt x="11821" y="3664"/>
                </a:lnTo>
                <a:lnTo>
                  <a:pt x="11699" y="3664"/>
                </a:lnTo>
                <a:lnTo>
                  <a:pt x="11625" y="3639"/>
                </a:lnTo>
                <a:lnTo>
                  <a:pt x="11577" y="3590"/>
                </a:lnTo>
                <a:lnTo>
                  <a:pt x="11528" y="3542"/>
                </a:lnTo>
                <a:lnTo>
                  <a:pt x="11503" y="3444"/>
                </a:lnTo>
                <a:lnTo>
                  <a:pt x="11503" y="3346"/>
                </a:lnTo>
                <a:lnTo>
                  <a:pt x="11552" y="3273"/>
                </a:lnTo>
                <a:lnTo>
                  <a:pt x="11625" y="3200"/>
                </a:lnTo>
                <a:lnTo>
                  <a:pt x="11943" y="3029"/>
                </a:lnTo>
                <a:lnTo>
                  <a:pt x="11747" y="2711"/>
                </a:lnTo>
                <a:lnTo>
                  <a:pt x="11528" y="2418"/>
                </a:lnTo>
                <a:lnTo>
                  <a:pt x="11283" y="2150"/>
                </a:lnTo>
                <a:lnTo>
                  <a:pt x="11039" y="1881"/>
                </a:lnTo>
                <a:lnTo>
                  <a:pt x="10771" y="1637"/>
                </a:lnTo>
                <a:lnTo>
                  <a:pt x="10502" y="1417"/>
                </a:lnTo>
                <a:lnTo>
                  <a:pt x="10209" y="1197"/>
                </a:lnTo>
                <a:lnTo>
                  <a:pt x="9916" y="977"/>
                </a:lnTo>
                <a:lnTo>
                  <a:pt x="9720" y="1295"/>
                </a:lnTo>
                <a:lnTo>
                  <a:pt x="9696" y="1368"/>
                </a:lnTo>
                <a:lnTo>
                  <a:pt x="9647" y="1392"/>
                </a:lnTo>
                <a:lnTo>
                  <a:pt x="9574" y="1417"/>
                </a:lnTo>
                <a:lnTo>
                  <a:pt x="9452" y="1417"/>
                </a:lnTo>
                <a:lnTo>
                  <a:pt x="9403" y="1392"/>
                </a:lnTo>
                <a:lnTo>
                  <a:pt x="9330" y="1344"/>
                </a:lnTo>
                <a:lnTo>
                  <a:pt x="9281" y="1246"/>
                </a:lnTo>
                <a:lnTo>
                  <a:pt x="9281" y="1148"/>
                </a:lnTo>
                <a:lnTo>
                  <a:pt x="9305" y="1050"/>
                </a:lnTo>
                <a:lnTo>
                  <a:pt x="9501" y="733"/>
                </a:lnTo>
                <a:lnTo>
                  <a:pt x="9183" y="586"/>
                </a:lnTo>
                <a:lnTo>
                  <a:pt x="8841" y="440"/>
                </a:lnTo>
                <a:lnTo>
                  <a:pt x="8499" y="318"/>
                </a:lnTo>
                <a:lnTo>
                  <a:pt x="8157" y="220"/>
                </a:lnTo>
                <a:lnTo>
                  <a:pt x="7815" y="122"/>
                </a:lnTo>
                <a:lnTo>
                  <a:pt x="7449" y="74"/>
                </a:lnTo>
                <a:lnTo>
                  <a:pt x="7083" y="25"/>
                </a:lnTo>
                <a:lnTo>
                  <a:pt x="6716" y="0"/>
                </a:lnTo>
                <a:lnTo>
                  <a:pt x="6716" y="562"/>
                </a:lnTo>
                <a:lnTo>
                  <a:pt x="6692" y="660"/>
                </a:lnTo>
                <a:lnTo>
                  <a:pt x="6643" y="733"/>
                </a:lnTo>
                <a:lnTo>
                  <a:pt x="6570" y="782"/>
                </a:lnTo>
                <a:lnTo>
                  <a:pt x="6472" y="806"/>
                </a:lnTo>
                <a:lnTo>
                  <a:pt x="6374" y="782"/>
                </a:lnTo>
                <a:lnTo>
                  <a:pt x="6301" y="733"/>
                </a:lnTo>
                <a:lnTo>
                  <a:pt x="6252" y="660"/>
                </a:lnTo>
                <a:lnTo>
                  <a:pt x="6228" y="562"/>
                </a:lnTo>
                <a:lnTo>
                  <a:pt x="6228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3" name="CustomShape 43"/>
          <p:cNvSpPr/>
          <p:nvPr/>
        </p:nvSpPr>
        <p:spPr>
          <a:xfrm>
            <a:off x="640800" y="1112400"/>
            <a:ext cx="282960" cy="347040"/>
          </a:xfrm>
          <a:custGeom>
            <a:avLst/>
            <a:gdLst/>
            <a:ahLst/>
            <a:cxnLst/>
            <a:rect l="l" t="t" r="r" b="b"/>
            <a:pathLst>
              <a:path w="15143" h="18563">
                <a:moveTo>
                  <a:pt x="782" y="1"/>
                </a:moveTo>
                <a:lnTo>
                  <a:pt x="635" y="25"/>
                </a:lnTo>
                <a:lnTo>
                  <a:pt x="489" y="50"/>
                </a:lnTo>
                <a:lnTo>
                  <a:pt x="342" y="123"/>
                </a:lnTo>
                <a:lnTo>
                  <a:pt x="220" y="196"/>
                </a:lnTo>
                <a:lnTo>
                  <a:pt x="122" y="294"/>
                </a:lnTo>
                <a:lnTo>
                  <a:pt x="73" y="416"/>
                </a:lnTo>
                <a:lnTo>
                  <a:pt x="24" y="563"/>
                </a:lnTo>
                <a:lnTo>
                  <a:pt x="0" y="709"/>
                </a:lnTo>
                <a:lnTo>
                  <a:pt x="0" y="17708"/>
                </a:lnTo>
                <a:lnTo>
                  <a:pt x="24" y="17879"/>
                </a:lnTo>
                <a:lnTo>
                  <a:pt x="73" y="18025"/>
                </a:lnTo>
                <a:lnTo>
                  <a:pt x="122" y="18172"/>
                </a:lnTo>
                <a:lnTo>
                  <a:pt x="220" y="18294"/>
                </a:lnTo>
                <a:lnTo>
                  <a:pt x="342" y="18416"/>
                </a:lnTo>
                <a:lnTo>
                  <a:pt x="489" y="18489"/>
                </a:lnTo>
                <a:lnTo>
                  <a:pt x="635" y="18538"/>
                </a:lnTo>
                <a:lnTo>
                  <a:pt x="782" y="18562"/>
                </a:lnTo>
                <a:lnTo>
                  <a:pt x="14361" y="18562"/>
                </a:lnTo>
                <a:lnTo>
                  <a:pt x="14507" y="18538"/>
                </a:lnTo>
                <a:lnTo>
                  <a:pt x="14654" y="18489"/>
                </a:lnTo>
                <a:lnTo>
                  <a:pt x="14800" y="18416"/>
                </a:lnTo>
                <a:lnTo>
                  <a:pt x="14923" y="18294"/>
                </a:lnTo>
                <a:lnTo>
                  <a:pt x="15020" y="18172"/>
                </a:lnTo>
                <a:lnTo>
                  <a:pt x="15069" y="18025"/>
                </a:lnTo>
                <a:lnTo>
                  <a:pt x="15118" y="17879"/>
                </a:lnTo>
                <a:lnTo>
                  <a:pt x="15142" y="17708"/>
                </a:lnTo>
                <a:lnTo>
                  <a:pt x="15142" y="17586"/>
                </a:lnTo>
                <a:lnTo>
                  <a:pt x="1759" y="17586"/>
                </a:lnTo>
                <a:lnTo>
                  <a:pt x="1612" y="17561"/>
                </a:lnTo>
                <a:lnTo>
                  <a:pt x="1465" y="17512"/>
                </a:lnTo>
                <a:lnTo>
                  <a:pt x="1319" y="17439"/>
                </a:lnTo>
                <a:lnTo>
                  <a:pt x="1197" y="17317"/>
                </a:lnTo>
                <a:lnTo>
                  <a:pt x="1099" y="17195"/>
                </a:lnTo>
                <a:lnTo>
                  <a:pt x="1050" y="17048"/>
                </a:lnTo>
                <a:lnTo>
                  <a:pt x="1001" y="16902"/>
                </a:lnTo>
                <a:lnTo>
                  <a:pt x="977" y="16731"/>
                </a:lnTo>
                <a:lnTo>
                  <a:pt x="97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4" name="CustomShape 44"/>
          <p:cNvSpPr/>
          <p:nvPr/>
        </p:nvSpPr>
        <p:spPr>
          <a:xfrm>
            <a:off x="668160" y="1083600"/>
            <a:ext cx="282960" cy="347040"/>
          </a:xfrm>
          <a:custGeom>
            <a:avLst/>
            <a:gdLst/>
            <a:ahLst/>
            <a:cxnLst/>
            <a:rect l="l" t="t" r="r" b="b"/>
            <a:pathLst>
              <a:path w="15143" h="18562">
                <a:moveTo>
                  <a:pt x="13140" y="6472"/>
                </a:moveTo>
                <a:lnTo>
                  <a:pt x="13238" y="6497"/>
                </a:lnTo>
                <a:lnTo>
                  <a:pt x="13311" y="6546"/>
                </a:lnTo>
                <a:lnTo>
                  <a:pt x="13360" y="6619"/>
                </a:lnTo>
                <a:lnTo>
                  <a:pt x="13384" y="6717"/>
                </a:lnTo>
                <a:lnTo>
                  <a:pt x="13360" y="6814"/>
                </a:lnTo>
                <a:lnTo>
                  <a:pt x="13311" y="6888"/>
                </a:lnTo>
                <a:lnTo>
                  <a:pt x="13238" y="6936"/>
                </a:lnTo>
                <a:lnTo>
                  <a:pt x="13140" y="6961"/>
                </a:lnTo>
                <a:lnTo>
                  <a:pt x="2003" y="6961"/>
                </a:lnTo>
                <a:lnTo>
                  <a:pt x="1905" y="6936"/>
                </a:lnTo>
                <a:lnTo>
                  <a:pt x="1832" y="6888"/>
                </a:lnTo>
                <a:lnTo>
                  <a:pt x="1783" y="6814"/>
                </a:lnTo>
                <a:lnTo>
                  <a:pt x="1759" y="6717"/>
                </a:lnTo>
                <a:lnTo>
                  <a:pt x="1783" y="6619"/>
                </a:lnTo>
                <a:lnTo>
                  <a:pt x="1832" y="6546"/>
                </a:lnTo>
                <a:lnTo>
                  <a:pt x="1905" y="6497"/>
                </a:lnTo>
                <a:lnTo>
                  <a:pt x="2003" y="6472"/>
                </a:lnTo>
                <a:close/>
                <a:moveTo>
                  <a:pt x="13238" y="8793"/>
                </a:moveTo>
                <a:lnTo>
                  <a:pt x="13311" y="8866"/>
                </a:lnTo>
                <a:lnTo>
                  <a:pt x="13360" y="8939"/>
                </a:lnTo>
                <a:lnTo>
                  <a:pt x="13384" y="9037"/>
                </a:lnTo>
                <a:lnTo>
                  <a:pt x="13360" y="9135"/>
                </a:lnTo>
                <a:lnTo>
                  <a:pt x="13311" y="9208"/>
                </a:lnTo>
                <a:lnTo>
                  <a:pt x="13238" y="9257"/>
                </a:lnTo>
                <a:lnTo>
                  <a:pt x="13140" y="9281"/>
                </a:lnTo>
                <a:lnTo>
                  <a:pt x="2003" y="9281"/>
                </a:lnTo>
                <a:lnTo>
                  <a:pt x="1905" y="9257"/>
                </a:lnTo>
                <a:lnTo>
                  <a:pt x="1832" y="9208"/>
                </a:lnTo>
                <a:lnTo>
                  <a:pt x="1783" y="9135"/>
                </a:lnTo>
                <a:lnTo>
                  <a:pt x="1759" y="9037"/>
                </a:lnTo>
                <a:lnTo>
                  <a:pt x="1783" y="8939"/>
                </a:lnTo>
                <a:lnTo>
                  <a:pt x="1832" y="8866"/>
                </a:lnTo>
                <a:lnTo>
                  <a:pt x="1905" y="8793"/>
                </a:lnTo>
                <a:close/>
                <a:moveTo>
                  <a:pt x="13140" y="11088"/>
                </a:moveTo>
                <a:lnTo>
                  <a:pt x="13238" y="11113"/>
                </a:lnTo>
                <a:lnTo>
                  <a:pt x="13311" y="11162"/>
                </a:lnTo>
                <a:lnTo>
                  <a:pt x="13360" y="11235"/>
                </a:lnTo>
                <a:lnTo>
                  <a:pt x="13384" y="11333"/>
                </a:lnTo>
                <a:lnTo>
                  <a:pt x="13360" y="11430"/>
                </a:lnTo>
                <a:lnTo>
                  <a:pt x="13311" y="11504"/>
                </a:lnTo>
                <a:lnTo>
                  <a:pt x="13238" y="11552"/>
                </a:lnTo>
                <a:lnTo>
                  <a:pt x="13140" y="11577"/>
                </a:lnTo>
                <a:lnTo>
                  <a:pt x="2003" y="11577"/>
                </a:lnTo>
                <a:lnTo>
                  <a:pt x="1905" y="11552"/>
                </a:lnTo>
                <a:lnTo>
                  <a:pt x="1832" y="11504"/>
                </a:lnTo>
                <a:lnTo>
                  <a:pt x="1783" y="11430"/>
                </a:lnTo>
                <a:lnTo>
                  <a:pt x="1759" y="11333"/>
                </a:lnTo>
                <a:lnTo>
                  <a:pt x="1783" y="11235"/>
                </a:lnTo>
                <a:lnTo>
                  <a:pt x="1832" y="11162"/>
                </a:lnTo>
                <a:lnTo>
                  <a:pt x="1905" y="11113"/>
                </a:lnTo>
                <a:lnTo>
                  <a:pt x="2003" y="11088"/>
                </a:lnTo>
                <a:close/>
                <a:moveTo>
                  <a:pt x="8255" y="13409"/>
                </a:moveTo>
                <a:lnTo>
                  <a:pt x="8353" y="13433"/>
                </a:lnTo>
                <a:lnTo>
                  <a:pt x="8426" y="13482"/>
                </a:lnTo>
                <a:lnTo>
                  <a:pt x="8475" y="13555"/>
                </a:lnTo>
                <a:lnTo>
                  <a:pt x="8500" y="13653"/>
                </a:lnTo>
                <a:lnTo>
                  <a:pt x="8475" y="13750"/>
                </a:lnTo>
                <a:lnTo>
                  <a:pt x="8426" y="13824"/>
                </a:lnTo>
                <a:lnTo>
                  <a:pt x="8353" y="13873"/>
                </a:lnTo>
                <a:lnTo>
                  <a:pt x="8255" y="13897"/>
                </a:lnTo>
                <a:lnTo>
                  <a:pt x="2003" y="13897"/>
                </a:lnTo>
                <a:lnTo>
                  <a:pt x="1905" y="13873"/>
                </a:lnTo>
                <a:lnTo>
                  <a:pt x="1832" y="13824"/>
                </a:lnTo>
                <a:lnTo>
                  <a:pt x="1783" y="13750"/>
                </a:lnTo>
                <a:lnTo>
                  <a:pt x="1759" y="13653"/>
                </a:lnTo>
                <a:lnTo>
                  <a:pt x="1783" y="13555"/>
                </a:lnTo>
                <a:lnTo>
                  <a:pt x="1832" y="13482"/>
                </a:lnTo>
                <a:lnTo>
                  <a:pt x="1905" y="13433"/>
                </a:lnTo>
                <a:lnTo>
                  <a:pt x="2003" y="13409"/>
                </a:lnTo>
                <a:close/>
                <a:moveTo>
                  <a:pt x="635" y="0"/>
                </a:moveTo>
                <a:lnTo>
                  <a:pt x="489" y="49"/>
                </a:lnTo>
                <a:lnTo>
                  <a:pt x="342" y="122"/>
                </a:lnTo>
                <a:lnTo>
                  <a:pt x="220" y="220"/>
                </a:lnTo>
                <a:lnTo>
                  <a:pt x="123" y="342"/>
                </a:lnTo>
                <a:lnTo>
                  <a:pt x="74" y="464"/>
                </a:lnTo>
                <a:lnTo>
                  <a:pt x="25" y="611"/>
                </a:lnTo>
                <a:lnTo>
                  <a:pt x="0" y="782"/>
                </a:lnTo>
                <a:lnTo>
                  <a:pt x="0" y="17780"/>
                </a:lnTo>
                <a:lnTo>
                  <a:pt x="25" y="17927"/>
                </a:lnTo>
                <a:lnTo>
                  <a:pt x="74" y="18073"/>
                </a:lnTo>
                <a:lnTo>
                  <a:pt x="123" y="18195"/>
                </a:lnTo>
                <a:lnTo>
                  <a:pt x="220" y="18318"/>
                </a:lnTo>
                <a:lnTo>
                  <a:pt x="342" y="18415"/>
                </a:lnTo>
                <a:lnTo>
                  <a:pt x="489" y="18489"/>
                </a:lnTo>
                <a:lnTo>
                  <a:pt x="635" y="18537"/>
                </a:lnTo>
                <a:lnTo>
                  <a:pt x="782" y="18562"/>
                </a:lnTo>
                <a:lnTo>
                  <a:pt x="14361" y="18562"/>
                </a:lnTo>
                <a:lnTo>
                  <a:pt x="14508" y="18537"/>
                </a:lnTo>
                <a:lnTo>
                  <a:pt x="14654" y="18489"/>
                </a:lnTo>
                <a:lnTo>
                  <a:pt x="14801" y="18415"/>
                </a:lnTo>
                <a:lnTo>
                  <a:pt x="14923" y="18318"/>
                </a:lnTo>
                <a:lnTo>
                  <a:pt x="15021" y="18195"/>
                </a:lnTo>
                <a:lnTo>
                  <a:pt x="15069" y="18073"/>
                </a:lnTo>
                <a:lnTo>
                  <a:pt x="15118" y="17927"/>
                </a:lnTo>
                <a:lnTo>
                  <a:pt x="15143" y="17780"/>
                </a:lnTo>
                <a:lnTo>
                  <a:pt x="15143" y="3859"/>
                </a:lnTo>
                <a:lnTo>
                  <a:pt x="12554" y="3859"/>
                </a:lnTo>
                <a:lnTo>
                  <a:pt x="12285" y="3835"/>
                </a:lnTo>
                <a:lnTo>
                  <a:pt x="12065" y="3761"/>
                </a:lnTo>
                <a:lnTo>
                  <a:pt x="11846" y="3639"/>
                </a:lnTo>
                <a:lnTo>
                  <a:pt x="11650" y="3468"/>
                </a:lnTo>
                <a:lnTo>
                  <a:pt x="11504" y="3297"/>
                </a:lnTo>
                <a:lnTo>
                  <a:pt x="11382" y="3078"/>
                </a:lnTo>
                <a:lnTo>
                  <a:pt x="11308" y="2833"/>
                </a:lnTo>
                <a:lnTo>
                  <a:pt x="11284" y="2589"/>
                </a:lnTo>
                <a:lnTo>
                  <a:pt x="1128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5" name="CustomShape 45"/>
          <p:cNvSpPr/>
          <p:nvPr/>
        </p:nvSpPr>
        <p:spPr>
          <a:xfrm>
            <a:off x="888480" y="1083600"/>
            <a:ext cx="62640" cy="62640"/>
          </a:xfrm>
          <a:custGeom>
            <a:avLst/>
            <a:gdLst/>
            <a:ahLst/>
            <a:cxnLst/>
            <a:rect l="l" t="t" r="r" b="b"/>
            <a:pathLst>
              <a:path w="3371" h="3371">
                <a:moveTo>
                  <a:pt x="0" y="0"/>
                </a:moveTo>
                <a:lnTo>
                  <a:pt x="0" y="2589"/>
                </a:lnTo>
                <a:lnTo>
                  <a:pt x="0" y="2736"/>
                </a:lnTo>
                <a:lnTo>
                  <a:pt x="49" y="2882"/>
                </a:lnTo>
                <a:lnTo>
                  <a:pt x="122" y="3029"/>
                </a:lnTo>
                <a:lnTo>
                  <a:pt x="220" y="3126"/>
                </a:lnTo>
                <a:lnTo>
                  <a:pt x="342" y="3224"/>
                </a:lnTo>
                <a:lnTo>
                  <a:pt x="464" y="3297"/>
                </a:lnTo>
                <a:lnTo>
                  <a:pt x="611" y="3346"/>
                </a:lnTo>
                <a:lnTo>
                  <a:pt x="782" y="3371"/>
                </a:lnTo>
                <a:lnTo>
                  <a:pt x="3371" y="3371"/>
                </a:lnTo>
                <a:lnTo>
                  <a:pt x="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6" name="CustomShape 46"/>
          <p:cNvSpPr/>
          <p:nvPr/>
        </p:nvSpPr>
        <p:spPr>
          <a:xfrm>
            <a:off x="1136160" y="1119600"/>
            <a:ext cx="282960" cy="347040"/>
          </a:xfrm>
          <a:custGeom>
            <a:avLst/>
            <a:gdLst/>
            <a:ahLst/>
            <a:cxnLst/>
            <a:rect l="l" t="t" r="r" b="b"/>
            <a:pathLst>
              <a:path w="15143" h="18563">
                <a:moveTo>
                  <a:pt x="782" y="1"/>
                </a:moveTo>
                <a:lnTo>
                  <a:pt x="636" y="25"/>
                </a:lnTo>
                <a:lnTo>
                  <a:pt x="489" y="50"/>
                </a:lnTo>
                <a:lnTo>
                  <a:pt x="343" y="123"/>
                </a:lnTo>
                <a:lnTo>
                  <a:pt x="220" y="221"/>
                </a:lnTo>
                <a:lnTo>
                  <a:pt x="123" y="318"/>
                </a:lnTo>
                <a:lnTo>
                  <a:pt x="74" y="465"/>
                </a:lnTo>
                <a:lnTo>
                  <a:pt x="25" y="587"/>
                </a:lnTo>
                <a:lnTo>
                  <a:pt x="1" y="758"/>
                </a:lnTo>
                <a:lnTo>
                  <a:pt x="1" y="17756"/>
                </a:lnTo>
                <a:lnTo>
                  <a:pt x="25" y="17903"/>
                </a:lnTo>
                <a:lnTo>
                  <a:pt x="74" y="18049"/>
                </a:lnTo>
                <a:lnTo>
                  <a:pt x="123" y="18196"/>
                </a:lnTo>
                <a:lnTo>
                  <a:pt x="220" y="18318"/>
                </a:lnTo>
                <a:lnTo>
                  <a:pt x="343" y="18416"/>
                </a:lnTo>
                <a:lnTo>
                  <a:pt x="489" y="18489"/>
                </a:lnTo>
                <a:lnTo>
                  <a:pt x="636" y="18538"/>
                </a:lnTo>
                <a:lnTo>
                  <a:pt x="782" y="18562"/>
                </a:lnTo>
                <a:lnTo>
                  <a:pt x="14361" y="18562"/>
                </a:lnTo>
                <a:lnTo>
                  <a:pt x="14508" y="18538"/>
                </a:lnTo>
                <a:lnTo>
                  <a:pt x="14654" y="18489"/>
                </a:lnTo>
                <a:lnTo>
                  <a:pt x="14801" y="18416"/>
                </a:lnTo>
                <a:lnTo>
                  <a:pt x="14923" y="18318"/>
                </a:lnTo>
                <a:lnTo>
                  <a:pt x="15021" y="18196"/>
                </a:lnTo>
                <a:lnTo>
                  <a:pt x="15070" y="18049"/>
                </a:lnTo>
                <a:lnTo>
                  <a:pt x="15118" y="17903"/>
                </a:lnTo>
                <a:lnTo>
                  <a:pt x="15143" y="17756"/>
                </a:lnTo>
                <a:lnTo>
                  <a:pt x="15143" y="16608"/>
                </a:lnTo>
                <a:lnTo>
                  <a:pt x="2736" y="16608"/>
                </a:lnTo>
                <a:lnTo>
                  <a:pt x="2589" y="16584"/>
                </a:lnTo>
                <a:lnTo>
                  <a:pt x="2443" y="16535"/>
                </a:lnTo>
                <a:lnTo>
                  <a:pt x="2296" y="16462"/>
                </a:lnTo>
                <a:lnTo>
                  <a:pt x="2174" y="16364"/>
                </a:lnTo>
                <a:lnTo>
                  <a:pt x="2077" y="16242"/>
                </a:lnTo>
                <a:lnTo>
                  <a:pt x="2028" y="16096"/>
                </a:lnTo>
                <a:lnTo>
                  <a:pt x="1979" y="15949"/>
                </a:lnTo>
                <a:lnTo>
                  <a:pt x="1954" y="15802"/>
                </a:lnTo>
                <a:lnTo>
                  <a:pt x="195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7" name="CustomShape 47"/>
          <p:cNvSpPr/>
          <p:nvPr/>
        </p:nvSpPr>
        <p:spPr>
          <a:xfrm>
            <a:off x="1181880" y="1074960"/>
            <a:ext cx="282960" cy="347040"/>
          </a:xfrm>
          <a:custGeom>
            <a:avLst/>
            <a:gdLst/>
            <a:ahLst/>
            <a:cxnLst/>
            <a:rect l="l" t="t" r="r" b="b"/>
            <a:pathLst>
              <a:path w="15144" h="18562">
                <a:moveTo>
                  <a:pt x="782" y="0"/>
                </a:moveTo>
                <a:lnTo>
                  <a:pt x="636" y="25"/>
                </a:lnTo>
                <a:lnTo>
                  <a:pt x="489" y="74"/>
                </a:lnTo>
                <a:lnTo>
                  <a:pt x="343" y="147"/>
                </a:lnTo>
                <a:lnTo>
                  <a:pt x="221" y="244"/>
                </a:lnTo>
                <a:lnTo>
                  <a:pt x="123" y="342"/>
                </a:lnTo>
                <a:lnTo>
                  <a:pt x="74" y="489"/>
                </a:lnTo>
                <a:lnTo>
                  <a:pt x="25" y="635"/>
                </a:lnTo>
                <a:lnTo>
                  <a:pt x="1" y="782"/>
                </a:lnTo>
                <a:lnTo>
                  <a:pt x="1" y="17780"/>
                </a:lnTo>
                <a:lnTo>
                  <a:pt x="25" y="17951"/>
                </a:lnTo>
                <a:lnTo>
                  <a:pt x="74" y="18098"/>
                </a:lnTo>
                <a:lnTo>
                  <a:pt x="123" y="18220"/>
                </a:lnTo>
                <a:lnTo>
                  <a:pt x="221" y="18342"/>
                </a:lnTo>
                <a:lnTo>
                  <a:pt x="343" y="18440"/>
                </a:lnTo>
                <a:lnTo>
                  <a:pt x="489" y="18513"/>
                </a:lnTo>
                <a:lnTo>
                  <a:pt x="636" y="18562"/>
                </a:lnTo>
                <a:lnTo>
                  <a:pt x="14508" y="18562"/>
                </a:lnTo>
                <a:lnTo>
                  <a:pt x="14655" y="18513"/>
                </a:lnTo>
                <a:lnTo>
                  <a:pt x="14801" y="18440"/>
                </a:lnTo>
                <a:lnTo>
                  <a:pt x="14923" y="18342"/>
                </a:lnTo>
                <a:lnTo>
                  <a:pt x="15021" y="18220"/>
                </a:lnTo>
                <a:lnTo>
                  <a:pt x="15070" y="18098"/>
                </a:lnTo>
                <a:lnTo>
                  <a:pt x="15119" y="17951"/>
                </a:lnTo>
                <a:lnTo>
                  <a:pt x="15143" y="17780"/>
                </a:lnTo>
                <a:lnTo>
                  <a:pt x="15143" y="3859"/>
                </a:lnTo>
                <a:lnTo>
                  <a:pt x="12554" y="3859"/>
                </a:lnTo>
                <a:lnTo>
                  <a:pt x="12286" y="3835"/>
                </a:lnTo>
                <a:lnTo>
                  <a:pt x="12066" y="3761"/>
                </a:lnTo>
                <a:lnTo>
                  <a:pt x="11846" y="3664"/>
                </a:lnTo>
                <a:lnTo>
                  <a:pt x="11651" y="3493"/>
                </a:lnTo>
                <a:lnTo>
                  <a:pt x="11504" y="3297"/>
                </a:lnTo>
                <a:lnTo>
                  <a:pt x="11382" y="3102"/>
                </a:lnTo>
                <a:lnTo>
                  <a:pt x="11309" y="2858"/>
                </a:lnTo>
                <a:lnTo>
                  <a:pt x="11284" y="2589"/>
                </a:lnTo>
                <a:lnTo>
                  <a:pt x="1128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8" name="CustomShape 48"/>
          <p:cNvSpPr/>
          <p:nvPr/>
        </p:nvSpPr>
        <p:spPr>
          <a:xfrm>
            <a:off x="1402200" y="1074960"/>
            <a:ext cx="62640" cy="62640"/>
          </a:xfrm>
          <a:custGeom>
            <a:avLst/>
            <a:gdLst/>
            <a:ahLst/>
            <a:cxnLst/>
            <a:rect l="l" t="t" r="r" b="b"/>
            <a:pathLst>
              <a:path w="3372" h="3371">
                <a:moveTo>
                  <a:pt x="1" y="0"/>
                </a:moveTo>
                <a:lnTo>
                  <a:pt x="1" y="2589"/>
                </a:lnTo>
                <a:lnTo>
                  <a:pt x="1" y="2760"/>
                </a:lnTo>
                <a:lnTo>
                  <a:pt x="50" y="2907"/>
                </a:lnTo>
                <a:lnTo>
                  <a:pt x="123" y="3029"/>
                </a:lnTo>
                <a:lnTo>
                  <a:pt x="221" y="3151"/>
                </a:lnTo>
                <a:lnTo>
                  <a:pt x="343" y="3249"/>
                </a:lnTo>
                <a:lnTo>
                  <a:pt x="465" y="3322"/>
                </a:lnTo>
                <a:lnTo>
                  <a:pt x="611" y="3371"/>
                </a:lnTo>
                <a:lnTo>
                  <a:pt x="3371" y="3371"/>
                </a:lnTo>
                <a:lnTo>
                  <a:pt x="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9" name="CustomShape 49"/>
          <p:cNvSpPr/>
          <p:nvPr/>
        </p:nvSpPr>
        <p:spPr>
          <a:xfrm>
            <a:off x="1644840" y="1364760"/>
            <a:ext cx="155520" cy="39960"/>
          </a:xfrm>
          <a:custGeom>
            <a:avLst/>
            <a:gdLst/>
            <a:ahLst/>
            <a:cxnLst/>
            <a:rect l="l" t="t" r="r" b="b"/>
            <a:pathLst>
              <a:path w="8329" h="2150">
                <a:moveTo>
                  <a:pt x="0" y="0"/>
                </a:moveTo>
                <a:lnTo>
                  <a:pt x="0" y="489"/>
                </a:lnTo>
                <a:lnTo>
                  <a:pt x="25" y="635"/>
                </a:lnTo>
                <a:lnTo>
                  <a:pt x="74" y="758"/>
                </a:lnTo>
                <a:lnTo>
                  <a:pt x="147" y="855"/>
                </a:lnTo>
                <a:lnTo>
                  <a:pt x="245" y="953"/>
                </a:lnTo>
                <a:lnTo>
                  <a:pt x="391" y="1026"/>
                </a:lnTo>
                <a:lnTo>
                  <a:pt x="562" y="1051"/>
                </a:lnTo>
                <a:lnTo>
                  <a:pt x="733" y="1026"/>
                </a:lnTo>
                <a:lnTo>
                  <a:pt x="1295" y="855"/>
                </a:lnTo>
                <a:lnTo>
                  <a:pt x="1661" y="782"/>
                </a:lnTo>
                <a:lnTo>
                  <a:pt x="2076" y="684"/>
                </a:lnTo>
                <a:lnTo>
                  <a:pt x="2540" y="611"/>
                </a:lnTo>
                <a:lnTo>
                  <a:pt x="3029" y="562"/>
                </a:lnTo>
                <a:lnTo>
                  <a:pt x="3591" y="513"/>
                </a:lnTo>
                <a:lnTo>
                  <a:pt x="4177" y="489"/>
                </a:lnTo>
                <a:lnTo>
                  <a:pt x="4616" y="513"/>
                </a:lnTo>
                <a:lnTo>
                  <a:pt x="5032" y="538"/>
                </a:lnTo>
                <a:lnTo>
                  <a:pt x="5422" y="611"/>
                </a:lnTo>
                <a:lnTo>
                  <a:pt x="5789" y="684"/>
                </a:lnTo>
                <a:lnTo>
                  <a:pt x="6131" y="782"/>
                </a:lnTo>
                <a:lnTo>
                  <a:pt x="6448" y="880"/>
                </a:lnTo>
                <a:lnTo>
                  <a:pt x="6717" y="1002"/>
                </a:lnTo>
                <a:lnTo>
                  <a:pt x="6985" y="1124"/>
                </a:lnTo>
                <a:lnTo>
                  <a:pt x="7205" y="1246"/>
                </a:lnTo>
                <a:lnTo>
                  <a:pt x="7425" y="1393"/>
                </a:lnTo>
                <a:lnTo>
                  <a:pt x="7791" y="1661"/>
                </a:lnTo>
                <a:lnTo>
                  <a:pt x="8084" y="1930"/>
                </a:lnTo>
                <a:lnTo>
                  <a:pt x="8329" y="2150"/>
                </a:lnTo>
                <a:lnTo>
                  <a:pt x="8329" y="1661"/>
                </a:lnTo>
                <a:lnTo>
                  <a:pt x="8084" y="1441"/>
                </a:lnTo>
                <a:lnTo>
                  <a:pt x="7791" y="1173"/>
                </a:lnTo>
                <a:lnTo>
                  <a:pt x="7425" y="904"/>
                </a:lnTo>
                <a:lnTo>
                  <a:pt x="7205" y="758"/>
                </a:lnTo>
                <a:lnTo>
                  <a:pt x="6985" y="635"/>
                </a:lnTo>
                <a:lnTo>
                  <a:pt x="6717" y="513"/>
                </a:lnTo>
                <a:lnTo>
                  <a:pt x="6448" y="391"/>
                </a:lnTo>
                <a:lnTo>
                  <a:pt x="6131" y="294"/>
                </a:lnTo>
                <a:lnTo>
                  <a:pt x="5789" y="196"/>
                </a:lnTo>
                <a:lnTo>
                  <a:pt x="5422" y="123"/>
                </a:lnTo>
                <a:lnTo>
                  <a:pt x="5032" y="49"/>
                </a:lnTo>
                <a:lnTo>
                  <a:pt x="4616" y="25"/>
                </a:lnTo>
                <a:lnTo>
                  <a:pt x="4177" y="0"/>
                </a:lnTo>
                <a:lnTo>
                  <a:pt x="3591" y="25"/>
                </a:lnTo>
                <a:lnTo>
                  <a:pt x="3029" y="74"/>
                </a:lnTo>
                <a:lnTo>
                  <a:pt x="2540" y="123"/>
                </a:lnTo>
                <a:lnTo>
                  <a:pt x="2076" y="196"/>
                </a:lnTo>
                <a:lnTo>
                  <a:pt x="1661" y="294"/>
                </a:lnTo>
                <a:lnTo>
                  <a:pt x="1295" y="367"/>
                </a:lnTo>
                <a:lnTo>
                  <a:pt x="733" y="538"/>
                </a:lnTo>
                <a:lnTo>
                  <a:pt x="562" y="562"/>
                </a:lnTo>
                <a:lnTo>
                  <a:pt x="391" y="538"/>
                </a:lnTo>
                <a:lnTo>
                  <a:pt x="245" y="465"/>
                </a:lnTo>
                <a:lnTo>
                  <a:pt x="147" y="367"/>
                </a:lnTo>
                <a:lnTo>
                  <a:pt x="74" y="269"/>
                </a:lnTo>
                <a:lnTo>
                  <a:pt x="25" y="147"/>
                </a:lnTo>
                <a:lnTo>
                  <a:pt x="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0" name="CustomShape 50"/>
          <p:cNvSpPr/>
          <p:nvPr/>
        </p:nvSpPr>
        <p:spPr>
          <a:xfrm>
            <a:off x="1810080" y="1364760"/>
            <a:ext cx="155520" cy="39960"/>
          </a:xfrm>
          <a:custGeom>
            <a:avLst/>
            <a:gdLst/>
            <a:ahLst/>
            <a:cxnLst/>
            <a:rect l="l" t="t" r="r" b="b"/>
            <a:pathLst>
              <a:path w="8329" h="2150">
                <a:moveTo>
                  <a:pt x="4152" y="0"/>
                </a:moveTo>
                <a:lnTo>
                  <a:pt x="3712" y="25"/>
                </a:lnTo>
                <a:lnTo>
                  <a:pt x="3297" y="49"/>
                </a:lnTo>
                <a:lnTo>
                  <a:pt x="2907" y="123"/>
                </a:lnTo>
                <a:lnTo>
                  <a:pt x="2540" y="196"/>
                </a:lnTo>
                <a:lnTo>
                  <a:pt x="2198" y="294"/>
                </a:lnTo>
                <a:lnTo>
                  <a:pt x="1881" y="391"/>
                </a:lnTo>
                <a:lnTo>
                  <a:pt x="1612" y="513"/>
                </a:lnTo>
                <a:lnTo>
                  <a:pt x="1343" y="635"/>
                </a:lnTo>
                <a:lnTo>
                  <a:pt x="1124" y="758"/>
                </a:lnTo>
                <a:lnTo>
                  <a:pt x="904" y="904"/>
                </a:lnTo>
                <a:lnTo>
                  <a:pt x="537" y="1173"/>
                </a:lnTo>
                <a:lnTo>
                  <a:pt x="244" y="1441"/>
                </a:lnTo>
                <a:lnTo>
                  <a:pt x="0" y="1661"/>
                </a:lnTo>
                <a:lnTo>
                  <a:pt x="0" y="2150"/>
                </a:lnTo>
                <a:lnTo>
                  <a:pt x="244" y="1930"/>
                </a:lnTo>
                <a:lnTo>
                  <a:pt x="537" y="1661"/>
                </a:lnTo>
                <a:lnTo>
                  <a:pt x="904" y="1393"/>
                </a:lnTo>
                <a:lnTo>
                  <a:pt x="1124" y="1246"/>
                </a:lnTo>
                <a:lnTo>
                  <a:pt x="1343" y="1124"/>
                </a:lnTo>
                <a:lnTo>
                  <a:pt x="1612" y="1002"/>
                </a:lnTo>
                <a:lnTo>
                  <a:pt x="1881" y="880"/>
                </a:lnTo>
                <a:lnTo>
                  <a:pt x="2198" y="782"/>
                </a:lnTo>
                <a:lnTo>
                  <a:pt x="2540" y="684"/>
                </a:lnTo>
                <a:lnTo>
                  <a:pt x="2907" y="611"/>
                </a:lnTo>
                <a:lnTo>
                  <a:pt x="3297" y="538"/>
                </a:lnTo>
                <a:lnTo>
                  <a:pt x="3712" y="513"/>
                </a:lnTo>
                <a:lnTo>
                  <a:pt x="4152" y="489"/>
                </a:lnTo>
                <a:lnTo>
                  <a:pt x="4738" y="513"/>
                </a:lnTo>
                <a:lnTo>
                  <a:pt x="5300" y="562"/>
                </a:lnTo>
                <a:lnTo>
                  <a:pt x="5788" y="611"/>
                </a:lnTo>
                <a:lnTo>
                  <a:pt x="6252" y="684"/>
                </a:lnTo>
                <a:lnTo>
                  <a:pt x="6668" y="782"/>
                </a:lnTo>
                <a:lnTo>
                  <a:pt x="7034" y="855"/>
                </a:lnTo>
                <a:lnTo>
                  <a:pt x="7596" y="1026"/>
                </a:lnTo>
                <a:lnTo>
                  <a:pt x="7767" y="1051"/>
                </a:lnTo>
                <a:lnTo>
                  <a:pt x="7938" y="1026"/>
                </a:lnTo>
                <a:lnTo>
                  <a:pt x="8084" y="953"/>
                </a:lnTo>
                <a:lnTo>
                  <a:pt x="8182" y="855"/>
                </a:lnTo>
                <a:lnTo>
                  <a:pt x="8255" y="758"/>
                </a:lnTo>
                <a:lnTo>
                  <a:pt x="8304" y="635"/>
                </a:lnTo>
                <a:lnTo>
                  <a:pt x="8328" y="489"/>
                </a:lnTo>
                <a:lnTo>
                  <a:pt x="8328" y="0"/>
                </a:lnTo>
                <a:lnTo>
                  <a:pt x="8304" y="147"/>
                </a:lnTo>
                <a:lnTo>
                  <a:pt x="8255" y="269"/>
                </a:lnTo>
                <a:lnTo>
                  <a:pt x="8182" y="367"/>
                </a:lnTo>
                <a:lnTo>
                  <a:pt x="8084" y="465"/>
                </a:lnTo>
                <a:lnTo>
                  <a:pt x="7938" y="538"/>
                </a:lnTo>
                <a:lnTo>
                  <a:pt x="7767" y="562"/>
                </a:lnTo>
                <a:lnTo>
                  <a:pt x="7596" y="538"/>
                </a:lnTo>
                <a:lnTo>
                  <a:pt x="7034" y="367"/>
                </a:lnTo>
                <a:lnTo>
                  <a:pt x="6668" y="294"/>
                </a:lnTo>
                <a:lnTo>
                  <a:pt x="6252" y="196"/>
                </a:lnTo>
                <a:lnTo>
                  <a:pt x="5788" y="123"/>
                </a:lnTo>
                <a:lnTo>
                  <a:pt x="5300" y="74"/>
                </a:lnTo>
                <a:lnTo>
                  <a:pt x="4738" y="25"/>
                </a:lnTo>
                <a:lnTo>
                  <a:pt x="415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1" name="CustomShape 51"/>
          <p:cNvSpPr/>
          <p:nvPr/>
        </p:nvSpPr>
        <p:spPr>
          <a:xfrm>
            <a:off x="1644840" y="1137960"/>
            <a:ext cx="155520" cy="248400"/>
          </a:xfrm>
          <a:custGeom>
            <a:avLst/>
            <a:gdLst/>
            <a:ahLst/>
            <a:cxnLst/>
            <a:rect l="l" t="t" r="r" b="b"/>
            <a:pathLst>
              <a:path w="8329" h="13287">
                <a:moveTo>
                  <a:pt x="4177" y="1"/>
                </a:moveTo>
                <a:lnTo>
                  <a:pt x="3591" y="25"/>
                </a:lnTo>
                <a:lnTo>
                  <a:pt x="3029" y="74"/>
                </a:lnTo>
                <a:lnTo>
                  <a:pt x="2467" y="196"/>
                </a:lnTo>
                <a:lnTo>
                  <a:pt x="1905" y="343"/>
                </a:lnTo>
                <a:lnTo>
                  <a:pt x="1393" y="538"/>
                </a:lnTo>
                <a:lnTo>
                  <a:pt x="929" y="758"/>
                </a:lnTo>
                <a:lnTo>
                  <a:pt x="513" y="978"/>
                </a:lnTo>
                <a:lnTo>
                  <a:pt x="342" y="1124"/>
                </a:lnTo>
                <a:lnTo>
                  <a:pt x="196" y="1246"/>
                </a:lnTo>
                <a:lnTo>
                  <a:pt x="123" y="1319"/>
                </a:lnTo>
                <a:lnTo>
                  <a:pt x="49" y="1442"/>
                </a:lnTo>
                <a:lnTo>
                  <a:pt x="25" y="1539"/>
                </a:lnTo>
                <a:lnTo>
                  <a:pt x="0" y="1661"/>
                </a:lnTo>
                <a:lnTo>
                  <a:pt x="0" y="11626"/>
                </a:lnTo>
                <a:lnTo>
                  <a:pt x="25" y="11773"/>
                </a:lnTo>
                <a:lnTo>
                  <a:pt x="74" y="11895"/>
                </a:lnTo>
                <a:lnTo>
                  <a:pt x="147" y="11992"/>
                </a:lnTo>
                <a:lnTo>
                  <a:pt x="245" y="12090"/>
                </a:lnTo>
                <a:lnTo>
                  <a:pt x="391" y="12163"/>
                </a:lnTo>
                <a:lnTo>
                  <a:pt x="562" y="12188"/>
                </a:lnTo>
                <a:lnTo>
                  <a:pt x="733" y="12163"/>
                </a:lnTo>
                <a:lnTo>
                  <a:pt x="1295" y="11992"/>
                </a:lnTo>
                <a:lnTo>
                  <a:pt x="1661" y="11919"/>
                </a:lnTo>
                <a:lnTo>
                  <a:pt x="2076" y="11821"/>
                </a:lnTo>
                <a:lnTo>
                  <a:pt x="2540" y="11748"/>
                </a:lnTo>
                <a:lnTo>
                  <a:pt x="3029" y="11699"/>
                </a:lnTo>
                <a:lnTo>
                  <a:pt x="3591" y="11650"/>
                </a:lnTo>
                <a:lnTo>
                  <a:pt x="4177" y="11626"/>
                </a:lnTo>
                <a:lnTo>
                  <a:pt x="4616" y="11650"/>
                </a:lnTo>
                <a:lnTo>
                  <a:pt x="5032" y="11675"/>
                </a:lnTo>
                <a:lnTo>
                  <a:pt x="5422" y="11748"/>
                </a:lnTo>
                <a:lnTo>
                  <a:pt x="5789" y="11821"/>
                </a:lnTo>
                <a:lnTo>
                  <a:pt x="6131" y="11919"/>
                </a:lnTo>
                <a:lnTo>
                  <a:pt x="6448" y="12017"/>
                </a:lnTo>
                <a:lnTo>
                  <a:pt x="6717" y="12139"/>
                </a:lnTo>
                <a:lnTo>
                  <a:pt x="6985" y="12261"/>
                </a:lnTo>
                <a:lnTo>
                  <a:pt x="7205" y="12383"/>
                </a:lnTo>
                <a:lnTo>
                  <a:pt x="7425" y="12530"/>
                </a:lnTo>
                <a:lnTo>
                  <a:pt x="7791" y="12798"/>
                </a:lnTo>
                <a:lnTo>
                  <a:pt x="8084" y="13067"/>
                </a:lnTo>
                <a:lnTo>
                  <a:pt x="8329" y="13287"/>
                </a:lnTo>
                <a:lnTo>
                  <a:pt x="8329" y="2199"/>
                </a:lnTo>
                <a:lnTo>
                  <a:pt x="8329" y="2101"/>
                </a:lnTo>
                <a:lnTo>
                  <a:pt x="8280" y="1979"/>
                </a:lnTo>
                <a:lnTo>
                  <a:pt x="8231" y="1881"/>
                </a:lnTo>
                <a:lnTo>
                  <a:pt x="8158" y="1808"/>
                </a:lnTo>
                <a:lnTo>
                  <a:pt x="8036" y="1686"/>
                </a:lnTo>
                <a:lnTo>
                  <a:pt x="7767" y="1442"/>
                </a:lnTo>
                <a:lnTo>
                  <a:pt x="7449" y="1173"/>
                </a:lnTo>
                <a:lnTo>
                  <a:pt x="7083" y="904"/>
                </a:lnTo>
                <a:lnTo>
                  <a:pt x="6644" y="611"/>
                </a:lnTo>
                <a:lnTo>
                  <a:pt x="6375" y="489"/>
                </a:lnTo>
                <a:lnTo>
                  <a:pt x="6131" y="367"/>
                </a:lnTo>
                <a:lnTo>
                  <a:pt x="5838" y="269"/>
                </a:lnTo>
                <a:lnTo>
                  <a:pt x="5544" y="172"/>
                </a:lnTo>
                <a:lnTo>
                  <a:pt x="5227" y="98"/>
                </a:lnTo>
                <a:lnTo>
                  <a:pt x="4885" y="49"/>
                </a:lnTo>
                <a:lnTo>
                  <a:pt x="454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2" name="CustomShape 52"/>
          <p:cNvSpPr/>
          <p:nvPr/>
        </p:nvSpPr>
        <p:spPr>
          <a:xfrm>
            <a:off x="1810080" y="1137960"/>
            <a:ext cx="155520" cy="248400"/>
          </a:xfrm>
          <a:custGeom>
            <a:avLst/>
            <a:gdLst/>
            <a:ahLst/>
            <a:cxnLst/>
            <a:rect l="l" t="t" r="r" b="b"/>
            <a:pathLst>
              <a:path w="8329" h="13287">
                <a:moveTo>
                  <a:pt x="3786" y="1"/>
                </a:moveTo>
                <a:lnTo>
                  <a:pt x="3444" y="49"/>
                </a:lnTo>
                <a:lnTo>
                  <a:pt x="3102" y="98"/>
                </a:lnTo>
                <a:lnTo>
                  <a:pt x="2784" y="172"/>
                </a:lnTo>
                <a:lnTo>
                  <a:pt x="2491" y="269"/>
                </a:lnTo>
                <a:lnTo>
                  <a:pt x="2198" y="367"/>
                </a:lnTo>
                <a:lnTo>
                  <a:pt x="1954" y="489"/>
                </a:lnTo>
                <a:lnTo>
                  <a:pt x="1685" y="611"/>
                </a:lnTo>
                <a:lnTo>
                  <a:pt x="1246" y="904"/>
                </a:lnTo>
                <a:lnTo>
                  <a:pt x="879" y="1173"/>
                </a:lnTo>
                <a:lnTo>
                  <a:pt x="562" y="1442"/>
                </a:lnTo>
                <a:lnTo>
                  <a:pt x="293" y="1686"/>
                </a:lnTo>
                <a:lnTo>
                  <a:pt x="171" y="1808"/>
                </a:lnTo>
                <a:lnTo>
                  <a:pt x="98" y="1881"/>
                </a:lnTo>
                <a:lnTo>
                  <a:pt x="49" y="1979"/>
                </a:lnTo>
                <a:lnTo>
                  <a:pt x="0" y="2101"/>
                </a:lnTo>
                <a:lnTo>
                  <a:pt x="0" y="2199"/>
                </a:lnTo>
                <a:lnTo>
                  <a:pt x="0" y="13287"/>
                </a:lnTo>
                <a:lnTo>
                  <a:pt x="244" y="13067"/>
                </a:lnTo>
                <a:lnTo>
                  <a:pt x="537" y="12798"/>
                </a:lnTo>
                <a:lnTo>
                  <a:pt x="904" y="12530"/>
                </a:lnTo>
                <a:lnTo>
                  <a:pt x="1124" y="12383"/>
                </a:lnTo>
                <a:lnTo>
                  <a:pt x="1343" y="12261"/>
                </a:lnTo>
                <a:lnTo>
                  <a:pt x="1612" y="12139"/>
                </a:lnTo>
                <a:lnTo>
                  <a:pt x="1881" y="12017"/>
                </a:lnTo>
                <a:lnTo>
                  <a:pt x="2198" y="11919"/>
                </a:lnTo>
                <a:lnTo>
                  <a:pt x="2540" y="11821"/>
                </a:lnTo>
                <a:lnTo>
                  <a:pt x="2907" y="11748"/>
                </a:lnTo>
                <a:lnTo>
                  <a:pt x="3297" y="11675"/>
                </a:lnTo>
                <a:lnTo>
                  <a:pt x="3712" y="11650"/>
                </a:lnTo>
                <a:lnTo>
                  <a:pt x="4152" y="11626"/>
                </a:lnTo>
                <a:lnTo>
                  <a:pt x="4738" y="11650"/>
                </a:lnTo>
                <a:lnTo>
                  <a:pt x="5300" y="11699"/>
                </a:lnTo>
                <a:lnTo>
                  <a:pt x="5788" y="11748"/>
                </a:lnTo>
                <a:lnTo>
                  <a:pt x="6252" y="11821"/>
                </a:lnTo>
                <a:lnTo>
                  <a:pt x="6668" y="11919"/>
                </a:lnTo>
                <a:lnTo>
                  <a:pt x="7034" y="11992"/>
                </a:lnTo>
                <a:lnTo>
                  <a:pt x="7596" y="12163"/>
                </a:lnTo>
                <a:lnTo>
                  <a:pt x="7767" y="12188"/>
                </a:lnTo>
                <a:lnTo>
                  <a:pt x="7938" y="12163"/>
                </a:lnTo>
                <a:lnTo>
                  <a:pt x="8084" y="12090"/>
                </a:lnTo>
                <a:lnTo>
                  <a:pt x="8182" y="11992"/>
                </a:lnTo>
                <a:lnTo>
                  <a:pt x="8255" y="11895"/>
                </a:lnTo>
                <a:lnTo>
                  <a:pt x="8304" y="11773"/>
                </a:lnTo>
                <a:lnTo>
                  <a:pt x="8328" y="11626"/>
                </a:lnTo>
                <a:lnTo>
                  <a:pt x="8328" y="1661"/>
                </a:lnTo>
                <a:lnTo>
                  <a:pt x="8304" y="1539"/>
                </a:lnTo>
                <a:lnTo>
                  <a:pt x="8280" y="1442"/>
                </a:lnTo>
                <a:lnTo>
                  <a:pt x="8206" y="1319"/>
                </a:lnTo>
                <a:lnTo>
                  <a:pt x="8133" y="1246"/>
                </a:lnTo>
                <a:lnTo>
                  <a:pt x="7987" y="1124"/>
                </a:lnTo>
                <a:lnTo>
                  <a:pt x="7816" y="978"/>
                </a:lnTo>
                <a:lnTo>
                  <a:pt x="7400" y="758"/>
                </a:lnTo>
                <a:lnTo>
                  <a:pt x="6936" y="538"/>
                </a:lnTo>
                <a:lnTo>
                  <a:pt x="6423" y="343"/>
                </a:lnTo>
                <a:lnTo>
                  <a:pt x="5862" y="196"/>
                </a:lnTo>
                <a:lnTo>
                  <a:pt x="5300" y="74"/>
                </a:lnTo>
                <a:lnTo>
                  <a:pt x="4738" y="25"/>
                </a:lnTo>
                <a:lnTo>
                  <a:pt x="415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3" name="CustomShape 53"/>
          <p:cNvSpPr/>
          <p:nvPr/>
        </p:nvSpPr>
        <p:spPr>
          <a:xfrm>
            <a:off x="2153520" y="1115640"/>
            <a:ext cx="313200" cy="311400"/>
          </a:xfrm>
          <a:custGeom>
            <a:avLst/>
            <a:gdLst/>
            <a:ahLst/>
            <a:cxnLst/>
            <a:rect l="l" t="t" r="r" b="b"/>
            <a:pathLst>
              <a:path w="16756" h="16658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4" name="CustomShape 54"/>
          <p:cNvSpPr/>
          <p:nvPr/>
        </p:nvSpPr>
        <p:spPr>
          <a:xfrm>
            <a:off x="2658600" y="1131120"/>
            <a:ext cx="312120" cy="280440"/>
          </a:xfrm>
          <a:custGeom>
            <a:avLst/>
            <a:gdLst/>
            <a:ahLst/>
            <a:cxnLst/>
            <a:rect l="l" t="t" r="r" b="b"/>
            <a:pathLst>
              <a:path w="16706" h="14997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5" name="CustomShape 55"/>
          <p:cNvSpPr/>
          <p:nvPr/>
        </p:nvSpPr>
        <p:spPr>
          <a:xfrm>
            <a:off x="3167640" y="1133640"/>
            <a:ext cx="303120" cy="27576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6" name="CustomShape 56"/>
          <p:cNvSpPr/>
          <p:nvPr/>
        </p:nvSpPr>
        <p:spPr>
          <a:xfrm>
            <a:off x="3682440" y="1136160"/>
            <a:ext cx="282960" cy="27036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7" name="CustomShape 57"/>
          <p:cNvSpPr/>
          <p:nvPr/>
        </p:nvSpPr>
        <p:spPr>
          <a:xfrm>
            <a:off x="4195440" y="1135440"/>
            <a:ext cx="113400" cy="115920"/>
          </a:xfrm>
          <a:custGeom>
            <a:avLst/>
            <a:gdLst/>
            <a:ahLst/>
            <a:cxnLst/>
            <a:rect l="l" t="t" r="r" b="b"/>
            <a:pathLst>
              <a:path w="6083" h="6204">
                <a:moveTo>
                  <a:pt x="2541" y="0"/>
                </a:moveTo>
                <a:lnTo>
                  <a:pt x="2468" y="25"/>
                </a:lnTo>
                <a:lnTo>
                  <a:pt x="2443" y="147"/>
                </a:lnTo>
                <a:lnTo>
                  <a:pt x="2101" y="1807"/>
                </a:lnTo>
                <a:lnTo>
                  <a:pt x="2052" y="1930"/>
                </a:lnTo>
                <a:lnTo>
                  <a:pt x="1979" y="2052"/>
                </a:lnTo>
                <a:lnTo>
                  <a:pt x="1857" y="2174"/>
                </a:lnTo>
                <a:lnTo>
                  <a:pt x="1735" y="2223"/>
                </a:lnTo>
                <a:lnTo>
                  <a:pt x="123" y="2760"/>
                </a:lnTo>
                <a:lnTo>
                  <a:pt x="25" y="2833"/>
                </a:lnTo>
                <a:lnTo>
                  <a:pt x="1" y="2882"/>
                </a:lnTo>
                <a:lnTo>
                  <a:pt x="25" y="2955"/>
                </a:lnTo>
                <a:lnTo>
                  <a:pt x="99" y="3029"/>
                </a:lnTo>
                <a:lnTo>
                  <a:pt x="1588" y="3859"/>
                </a:lnTo>
                <a:lnTo>
                  <a:pt x="1711" y="3932"/>
                </a:lnTo>
                <a:lnTo>
                  <a:pt x="1808" y="4054"/>
                </a:lnTo>
                <a:lnTo>
                  <a:pt x="1857" y="4201"/>
                </a:lnTo>
                <a:lnTo>
                  <a:pt x="1882" y="4323"/>
                </a:lnTo>
                <a:lnTo>
                  <a:pt x="1906" y="6033"/>
                </a:lnTo>
                <a:lnTo>
                  <a:pt x="1930" y="6130"/>
                </a:lnTo>
                <a:lnTo>
                  <a:pt x="1979" y="6204"/>
                </a:lnTo>
                <a:lnTo>
                  <a:pt x="2052" y="6204"/>
                </a:lnTo>
                <a:lnTo>
                  <a:pt x="2126" y="6130"/>
                </a:lnTo>
                <a:lnTo>
                  <a:pt x="3371" y="4982"/>
                </a:lnTo>
                <a:lnTo>
                  <a:pt x="3493" y="4885"/>
                </a:lnTo>
                <a:lnTo>
                  <a:pt x="3640" y="4836"/>
                </a:lnTo>
                <a:lnTo>
                  <a:pt x="3787" y="4836"/>
                </a:lnTo>
                <a:lnTo>
                  <a:pt x="3933" y="4860"/>
                </a:lnTo>
                <a:lnTo>
                  <a:pt x="5545" y="5349"/>
                </a:lnTo>
                <a:lnTo>
                  <a:pt x="5667" y="5373"/>
                </a:lnTo>
                <a:lnTo>
                  <a:pt x="5716" y="5349"/>
                </a:lnTo>
                <a:lnTo>
                  <a:pt x="5740" y="5275"/>
                </a:lnTo>
                <a:lnTo>
                  <a:pt x="5716" y="5178"/>
                </a:lnTo>
                <a:lnTo>
                  <a:pt x="5008" y="3615"/>
                </a:lnTo>
                <a:lnTo>
                  <a:pt x="4959" y="3493"/>
                </a:lnTo>
                <a:lnTo>
                  <a:pt x="4959" y="3346"/>
                </a:lnTo>
                <a:lnTo>
                  <a:pt x="4983" y="3200"/>
                </a:lnTo>
                <a:lnTo>
                  <a:pt x="5057" y="3077"/>
                </a:lnTo>
                <a:lnTo>
                  <a:pt x="6033" y="1685"/>
                </a:lnTo>
                <a:lnTo>
                  <a:pt x="6082" y="1588"/>
                </a:lnTo>
                <a:lnTo>
                  <a:pt x="6082" y="1514"/>
                </a:lnTo>
                <a:lnTo>
                  <a:pt x="6009" y="1465"/>
                </a:lnTo>
                <a:lnTo>
                  <a:pt x="5911" y="1465"/>
                </a:lnTo>
                <a:lnTo>
                  <a:pt x="4202" y="1661"/>
                </a:lnTo>
                <a:lnTo>
                  <a:pt x="4080" y="1661"/>
                </a:lnTo>
                <a:lnTo>
                  <a:pt x="3933" y="1612"/>
                </a:lnTo>
                <a:lnTo>
                  <a:pt x="3811" y="1539"/>
                </a:lnTo>
                <a:lnTo>
                  <a:pt x="3713" y="1441"/>
                </a:lnTo>
                <a:lnTo>
                  <a:pt x="2687" y="73"/>
                </a:lnTo>
                <a:lnTo>
                  <a:pt x="261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8" name="CustomShape 58"/>
          <p:cNvSpPr/>
          <p:nvPr/>
        </p:nvSpPr>
        <p:spPr>
          <a:xfrm>
            <a:off x="4172040" y="1117800"/>
            <a:ext cx="312120" cy="312840"/>
          </a:xfrm>
          <a:custGeom>
            <a:avLst/>
            <a:gdLst/>
            <a:ahLst/>
            <a:cxnLst/>
            <a:rect l="l" t="t" r="r" b="b"/>
            <a:pathLst>
              <a:path w="16706" h="16730">
                <a:moveTo>
                  <a:pt x="10331" y="0"/>
                </a:moveTo>
                <a:lnTo>
                  <a:pt x="10747" y="513"/>
                </a:lnTo>
                <a:lnTo>
                  <a:pt x="10942" y="782"/>
                </a:lnTo>
                <a:lnTo>
                  <a:pt x="11137" y="1050"/>
                </a:lnTo>
                <a:lnTo>
                  <a:pt x="11284" y="1343"/>
                </a:lnTo>
                <a:lnTo>
                  <a:pt x="11455" y="1636"/>
                </a:lnTo>
                <a:lnTo>
                  <a:pt x="11577" y="1929"/>
                </a:lnTo>
                <a:lnTo>
                  <a:pt x="11723" y="2223"/>
                </a:lnTo>
                <a:lnTo>
                  <a:pt x="11821" y="2540"/>
                </a:lnTo>
                <a:lnTo>
                  <a:pt x="11919" y="2858"/>
                </a:lnTo>
                <a:lnTo>
                  <a:pt x="12017" y="3199"/>
                </a:lnTo>
                <a:lnTo>
                  <a:pt x="12090" y="3517"/>
                </a:lnTo>
                <a:lnTo>
                  <a:pt x="12139" y="3859"/>
                </a:lnTo>
                <a:lnTo>
                  <a:pt x="12187" y="4201"/>
                </a:lnTo>
                <a:lnTo>
                  <a:pt x="12212" y="4543"/>
                </a:lnTo>
                <a:lnTo>
                  <a:pt x="12212" y="4909"/>
                </a:lnTo>
                <a:lnTo>
                  <a:pt x="12212" y="5275"/>
                </a:lnTo>
                <a:lnTo>
                  <a:pt x="12187" y="5642"/>
                </a:lnTo>
                <a:lnTo>
                  <a:pt x="12139" y="6008"/>
                </a:lnTo>
                <a:lnTo>
                  <a:pt x="12065" y="6374"/>
                </a:lnTo>
                <a:lnTo>
                  <a:pt x="11992" y="6741"/>
                </a:lnTo>
                <a:lnTo>
                  <a:pt x="11894" y="7083"/>
                </a:lnTo>
                <a:lnTo>
                  <a:pt x="11772" y="7425"/>
                </a:lnTo>
                <a:lnTo>
                  <a:pt x="11650" y="7742"/>
                </a:lnTo>
                <a:lnTo>
                  <a:pt x="11504" y="8084"/>
                </a:lnTo>
                <a:lnTo>
                  <a:pt x="11333" y="8402"/>
                </a:lnTo>
                <a:lnTo>
                  <a:pt x="11162" y="8695"/>
                </a:lnTo>
                <a:lnTo>
                  <a:pt x="10966" y="8988"/>
                </a:lnTo>
                <a:lnTo>
                  <a:pt x="10771" y="9281"/>
                </a:lnTo>
                <a:lnTo>
                  <a:pt x="10551" y="9549"/>
                </a:lnTo>
                <a:lnTo>
                  <a:pt x="10307" y="9818"/>
                </a:lnTo>
                <a:lnTo>
                  <a:pt x="10063" y="10087"/>
                </a:lnTo>
                <a:lnTo>
                  <a:pt x="9818" y="10331"/>
                </a:lnTo>
                <a:lnTo>
                  <a:pt x="9550" y="10551"/>
                </a:lnTo>
                <a:lnTo>
                  <a:pt x="9281" y="10771"/>
                </a:lnTo>
                <a:lnTo>
                  <a:pt x="8988" y="10966"/>
                </a:lnTo>
                <a:lnTo>
                  <a:pt x="8695" y="11161"/>
                </a:lnTo>
                <a:lnTo>
                  <a:pt x="8377" y="11332"/>
                </a:lnTo>
                <a:lnTo>
                  <a:pt x="8060" y="11503"/>
                </a:lnTo>
                <a:lnTo>
                  <a:pt x="7742" y="11650"/>
                </a:lnTo>
                <a:lnTo>
                  <a:pt x="7401" y="11772"/>
                </a:lnTo>
                <a:lnTo>
                  <a:pt x="7059" y="11894"/>
                </a:lnTo>
                <a:lnTo>
                  <a:pt x="6717" y="11992"/>
                </a:lnTo>
                <a:lnTo>
                  <a:pt x="6375" y="12065"/>
                </a:lnTo>
                <a:lnTo>
                  <a:pt x="6008" y="12138"/>
                </a:lnTo>
                <a:lnTo>
                  <a:pt x="5642" y="12187"/>
                </a:lnTo>
                <a:lnTo>
                  <a:pt x="5276" y="12212"/>
                </a:lnTo>
                <a:lnTo>
                  <a:pt x="4885" y="12236"/>
                </a:lnTo>
                <a:lnTo>
                  <a:pt x="4543" y="12212"/>
                </a:lnTo>
                <a:lnTo>
                  <a:pt x="4201" y="12187"/>
                </a:lnTo>
                <a:lnTo>
                  <a:pt x="3859" y="12163"/>
                </a:lnTo>
                <a:lnTo>
                  <a:pt x="3517" y="12089"/>
                </a:lnTo>
                <a:lnTo>
                  <a:pt x="3175" y="12016"/>
                </a:lnTo>
                <a:lnTo>
                  <a:pt x="2858" y="11943"/>
                </a:lnTo>
                <a:lnTo>
                  <a:pt x="2540" y="11845"/>
                </a:lnTo>
                <a:lnTo>
                  <a:pt x="2223" y="11723"/>
                </a:lnTo>
                <a:lnTo>
                  <a:pt x="1905" y="11601"/>
                </a:lnTo>
                <a:lnTo>
                  <a:pt x="1612" y="11454"/>
                </a:lnTo>
                <a:lnTo>
                  <a:pt x="1319" y="11308"/>
                </a:lnTo>
                <a:lnTo>
                  <a:pt x="1051" y="11137"/>
                </a:lnTo>
                <a:lnTo>
                  <a:pt x="757" y="10966"/>
                </a:lnTo>
                <a:lnTo>
                  <a:pt x="489" y="10771"/>
                </a:lnTo>
                <a:lnTo>
                  <a:pt x="0" y="10355"/>
                </a:lnTo>
                <a:lnTo>
                  <a:pt x="98" y="10697"/>
                </a:lnTo>
                <a:lnTo>
                  <a:pt x="196" y="11015"/>
                </a:lnTo>
                <a:lnTo>
                  <a:pt x="464" y="11674"/>
                </a:lnTo>
                <a:lnTo>
                  <a:pt x="757" y="12309"/>
                </a:lnTo>
                <a:lnTo>
                  <a:pt x="1124" y="12895"/>
                </a:lnTo>
                <a:lnTo>
                  <a:pt x="1515" y="13457"/>
                </a:lnTo>
                <a:lnTo>
                  <a:pt x="1979" y="13970"/>
                </a:lnTo>
                <a:lnTo>
                  <a:pt x="2443" y="14458"/>
                </a:lnTo>
                <a:lnTo>
                  <a:pt x="2980" y="14898"/>
                </a:lnTo>
                <a:lnTo>
                  <a:pt x="3542" y="15313"/>
                </a:lnTo>
                <a:lnTo>
                  <a:pt x="4128" y="15680"/>
                </a:lnTo>
                <a:lnTo>
                  <a:pt x="4738" y="15973"/>
                </a:lnTo>
                <a:lnTo>
                  <a:pt x="5398" y="16241"/>
                </a:lnTo>
                <a:lnTo>
                  <a:pt x="5740" y="16339"/>
                </a:lnTo>
                <a:lnTo>
                  <a:pt x="6082" y="16437"/>
                </a:lnTo>
                <a:lnTo>
                  <a:pt x="6424" y="16534"/>
                </a:lnTo>
                <a:lnTo>
                  <a:pt x="6766" y="16608"/>
                </a:lnTo>
                <a:lnTo>
                  <a:pt x="7132" y="16657"/>
                </a:lnTo>
                <a:lnTo>
                  <a:pt x="7474" y="16681"/>
                </a:lnTo>
                <a:lnTo>
                  <a:pt x="7840" y="16705"/>
                </a:lnTo>
                <a:lnTo>
                  <a:pt x="8231" y="16730"/>
                </a:lnTo>
                <a:lnTo>
                  <a:pt x="8646" y="16705"/>
                </a:lnTo>
                <a:lnTo>
                  <a:pt x="9086" y="16681"/>
                </a:lnTo>
                <a:lnTo>
                  <a:pt x="9501" y="16632"/>
                </a:lnTo>
                <a:lnTo>
                  <a:pt x="9941" y="16559"/>
                </a:lnTo>
                <a:lnTo>
                  <a:pt x="10331" y="16461"/>
                </a:lnTo>
                <a:lnTo>
                  <a:pt x="10747" y="16339"/>
                </a:lnTo>
                <a:lnTo>
                  <a:pt x="11137" y="16217"/>
                </a:lnTo>
                <a:lnTo>
                  <a:pt x="11528" y="16046"/>
                </a:lnTo>
                <a:lnTo>
                  <a:pt x="11894" y="15875"/>
                </a:lnTo>
                <a:lnTo>
                  <a:pt x="12261" y="15704"/>
                </a:lnTo>
                <a:lnTo>
                  <a:pt x="12627" y="15484"/>
                </a:lnTo>
                <a:lnTo>
                  <a:pt x="12969" y="15264"/>
                </a:lnTo>
                <a:lnTo>
                  <a:pt x="13311" y="15045"/>
                </a:lnTo>
                <a:lnTo>
                  <a:pt x="13628" y="14776"/>
                </a:lnTo>
                <a:lnTo>
                  <a:pt x="13922" y="14507"/>
                </a:lnTo>
                <a:lnTo>
                  <a:pt x="14215" y="14239"/>
                </a:lnTo>
                <a:lnTo>
                  <a:pt x="14508" y="13946"/>
                </a:lnTo>
                <a:lnTo>
                  <a:pt x="14776" y="13628"/>
                </a:lnTo>
                <a:lnTo>
                  <a:pt x="15021" y="13311"/>
                </a:lnTo>
                <a:lnTo>
                  <a:pt x="15265" y="12969"/>
                </a:lnTo>
                <a:lnTo>
                  <a:pt x="15485" y="12627"/>
                </a:lnTo>
                <a:lnTo>
                  <a:pt x="15680" y="12285"/>
                </a:lnTo>
                <a:lnTo>
                  <a:pt x="15875" y="11918"/>
                </a:lnTo>
                <a:lnTo>
                  <a:pt x="16046" y="11528"/>
                </a:lnTo>
                <a:lnTo>
                  <a:pt x="16193" y="11161"/>
                </a:lnTo>
                <a:lnTo>
                  <a:pt x="16339" y="10746"/>
                </a:lnTo>
                <a:lnTo>
                  <a:pt x="16437" y="10355"/>
                </a:lnTo>
                <a:lnTo>
                  <a:pt x="16535" y="9940"/>
                </a:lnTo>
                <a:lnTo>
                  <a:pt x="16608" y="9525"/>
                </a:lnTo>
                <a:lnTo>
                  <a:pt x="16657" y="9085"/>
                </a:lnTo>
                <a:lnTo>
                  <a:pt x="16706" y="8670"/>
                </a:lnTo>
                <a:lnTo>
                  <a:pt x="16706" y="8231"/>
                </a:lnTo>
                <a:lnTo>
                  <a:pt x="16706" y="7864"/>
                </a:lnTo>
                <a:lnTo>
                  <a:pt x="16681" y="7498"/>
                </a:lnTo>
                <a:lnTo>
                  <a:pt x="16632" y="7132"/>
                </a:lnTo>
                <a:lnTo>
                  <a:pt x="16584" y="6790"/>
                </a:lnTo>
                <a:lnTo>
                  <a:pt x="16510" y="6423"/>
                </a:lnTo>
                <a:lnTo>
                  <a:pt x="16437" y="6081"/>
                </a:lnTo>
                <a:lnTo>
                  <a:pt x="16339" y="5739"/>
                </a:lnTo>
                <a:lnTo>
                  <a:pt x="16242" y="5398"/>
                </a:lnTo>
                <a:lnTo>
                  <a:pt x="15973" y="4763"/>
                </a:lnTo>
                <a:lnTo>
                  <a:pt x="15656" y="4128"/>
                </a:lnTo>
                <a:lnTo>
                  <a:pt x="15314" y="3541"/>
                </a:lnTo>
                <a:lnTo>
                  <a:pt x="14898" y="2980"/>
                </a:lnTo>
                <a:lnTo>
                  <a:pt x="14459" y="2467"/>
                </a:lnTo>
                <a:lnTo>
                  <a:pt x="13970" y="1978"/>
                </a:lnTo>
                <a:lnTo>
                  <a:pt x="13433" y="1539"/>
                </a:lnTo>
                <a:lnTo>
                  <a:pt x="12871" y="1123"/>
                </a:lnTo>
                <a:lnTo>
                  <a:pt x="12285" y="782"/>
                </a:lnTo>
                <a:lnTo>
                  <a:pt x="11675" y="464"/>
                </a:lnTo>
                <a:lnTo>
                  <a:pt x="11015" y="220"/>
                </a:lnTo>
                <a:lnTo>
                  <a:pt x="10673" y="98"/>
                </a:lnTo>
                <a:lnTo>
                  <a:pt x="1033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9" name="CustomShape 59"/>
          <p:cNvSpPr/>
          <p:nvPr/>
        </p:nvSpPr>
        <p:spPr>
          <a:xfrm>
            <a:off x="4639320" y="1082880"/>
            <a:ext cx="387360" cy="377280"/>
          </a:xfrm>
          <a:custGeom>
            <a:avLst/>
            <a:gdLst/>
            <a:ahLst/>
            <a:cxnLst/>
            <a:rect l="l" t="t" r="r" b="b"/>
            <a:pathLst>
              <a:path w="20712" h="20174">
                <a:moveTo>
                  <a:pt x="10356" y="2858"/>
                </a:moveTo>
                <a:lnTo>
                  <a:pt x="10722" y="2882"/>
                </a:lnTo>
                <a:lnTo>
                  <a:pt x="11089" y="2907"/>
                </a:lnTo>
                <a:lnTo>
                  <a:pt x="11455" y="2956"/>
                </a:lnTo>
                <a:lnTo>
                  <a:pt x="11821" y="3004"/>
                </a:lnTo>
                <a:lnTo>
                  <a:pt x="12163" y="3102"/>
                </a:lnTo>
                <a:lnTo>
                  <a:pt x="12505" y="3200"/>
                </a:lnTo>
                <a:lnTo>
                  <a:pt x="12847" y="3298"/>
                </a:lnTo>
                <a:lnTo>
                  <a:pt x="13165" y="3444"/>
                </a:lnTo>
                <a:lnTo>
                  <a:pt x="13482" y="3591"/>
                </a:lnTo>
                <a:lnTo>
                  <a:pt x="13800" y="3737"/>
                </a:lnTo>
                <a:lnTo>
                  <a:pt x="14093" y="3908"/>
                </a:lnTo>
                <a:lnTo>
                  <a:pt x="14386" y="4104"/>
                </a:lnTo>
                <a:lnTo>
                  <a:pt x="14679" y="4299"/>
                </a:lnTo>
                <a:lnTo>
                  <a:pt x="14948" y="4519"/>
                </a:lnTo>
                <a:lnTo>
                  <a:pt x="15216" y="4739"/>
                </a:lnTo>
                <a:lnTo>
                  <a:pt x="15460" y="4983"/>
                </a:lnTo>
                <a:lnTo>
                  <a:pt x="15705" y="5227"/>
                </a:lnTo>
                <a:lnTo>
                  <a:pt x="15925" y="5496"/>
                </a:lnTo>
                <a:lnTo>
                  <a:pt x="16144" y="5764"/>
                </a:lnTo>
                <a:lnTo>
                  <a:pt x="16340" y="6057"/>
                </a:lnTo>
                <a:lnTo>
                  <a:pt x="16535" y="6350"/>
                </a:lnTo>
                <a:lnTo>
                  <a:pt x="16706" y="6644"/>
                </a:lnTo>
                <a:lnTo>
                  <a:pt x="16853" y="6961"/>
                </a:lnTo>
                <a:lnTo>
                  <a:pt x="16999" y="7279"/>
                </a:lnTo>
                <a:lnTo>
                  <a:pt x="17146" y="7596"/>
                </a:lnTo>
                <a:lnTo>
                  <a:pt x="17243" y="7938"/>
                </a:lnTo>
                <a:lnTo>
                  <a:pt x="17341" y="8280"/>
                </a:lnTo>
                <a:lnTo>
                  <a:pt x="17439" y="8622"/>
                </a:lnTo>
                <a:lnTo>
                  <a:pt x="17488" y="8988"/>
                </a:lnTo>
                <a:lnTo>
                  <a:pt x="17536" y="9354"/>
                </a:lnTo>
                <a:lnTo>
                  <a:pt x="17561" y="9721"/>
                </a:lnTo>
                <a:lnTo>
                  <a:pt x="17585" y="10087"/>
                </a:lnTo>
                <a:lnTo>
                  <a:pt x="17561" y="10454"/>
                </a:lnTo>
                <a:lnTo>
                  <a:pt x="17536" y="10820"/>
                </a:lnTo>
                <a:lnTo>
                  <a:pt x="17488" y="11186"/>
                </a:lnTo>
                <a:lnTo>
                  <a:pt x="17439" y="11553"/>
                </a:lnTo>
                <a:lnTo>
                  <a:pt x="17341" y="11894"/>
                </a:lnTo>
                <a:lnTo>
                  <a:pt x="17243" y="12236"/>
                </a:lnTo>
                <a:lnTo>
                  <a:pt x="17146" y="12578"/>
                </a:lnTo>
                <a:lnTo>
                  <a:pt x="16999" y="12896"/>
                </a:lnTo>
                <a:lnTo>
                  <a:pt x="16853" y="13213"/>
                </a:lnTo>
                <a:lnTo>
                  <a:pt x="16706" y="13531"/>
                </a:lnTo>
                <a:lnTo>
                  <a:pt x="16535" y="13824"/>
                </a:lnTo>
                <a:lnTo>
                  <a:pt x="16340" y="14117"/>
                </a:lnTo>
                <a:lnTo>
                  <a:pt x="16144" y="14410"/>
                </a:lnTo>
                <a:lnTo>
                  <a:pt x="15925" y="14679"/>
                </a:lnTo>
                <a:lnTo>
                  <a:pt x="15705" y="14947"/>
                </a:lnTo>
                <a:lnTo>
                  <a:pt x="15460" y="15192"/>
                </a:lnTo>
                <a:lnTo>
                  <a:pt x="15216" y="15436"/>
                </a:lnTo>
                <a:lnTo>
                  <a:pt x="14948" y="15656"/>
                </a:lnTo>
                <a:lnTo>
                  <a:pt x="14679" y="15875"/>
                </a:lnTo>
                <a:lnTo>
                  <a:pt x="14386" y="16071"/>
                </a:lnTo>
                <a:lnTo>
                  <a:pt x="14093" y="16266"/>
                </a:lnTo>
                <a:lnTo>
                  <a:pt x="13800" y="16437"/>
                </a:lnTo>
                <a:lnTo>
                  <a:pt x="13482" y="16584"/>
                </a:lnTo>
                <a:lnTo>
                  <a:pt x="13165" y="16730"/>
                </a:lnTo>
                <a:lnTo>
                  <a:pt x="12847" y="16877"/>
                </a:lnTo>
                <a:lnTo>
                  <a:pt x="12505" y="16974"/>
                </a:lnTo>
                <a:lnTo>
                  <a:pt x="12163" y="17072"/>
                </a:lnTo>
                <a:lnTo>
                  <a:pt x="11821" y="17170"/>
                </a:lnTo>
                <a:lnTo>
                  <a:pt x="11455" y="17219"/>
                </a:lnTo>
                <a:lnTo>
                  <a:pt x="11089" y="17268"/>
                </a:lnTo>
                <a:lnTo>
                  <a:pt x="10722" y="17292"/>
                </a:lnTo>
                <a:lnTo>
                  <a:pt x="10356" y="17316"/>
                </a:lnTo>
                <a:lnTo>
                  <a:pt x="9990" y="17292"/>
                </a:lnTo>
                <a:lnTo>
                  <a:pt x="9623" y="17268"/>
                </a:lnTo>
                <a:lnTo>
                  <a:pt x="9257" y="17219"/>
                </a:lnTo>
                <a:lnTo>
                  <a:pt x="8891" y="17170"/>
                </a:lnTo>
                <a:lnTo>
                  <a:pt x="8549" y="17072"/>
                </a:lnTo>
                <a:lnTo>
                  <a:pt x="8207" y="16974"/>
                </a:lnTo>
                <a:lnTo>
                  <a:pt x="7865" y="16877"/>
                </a:lnTo>
                <a:lnTo>
                  <a:pt x="7547" y="16730"/>
                </a:lnTo>
                <a:lnTo>
                  <a:pt x="7230" y="16584"/>
                </a:lnTo>
                <a:lnTo>
                  <a:pt x="6912" y="16437"/>
                </a:lnTo>
                <a:lnTo>
                  <a:pt x="6619" y="16266"/>
                </a:lnTo>
                <a:lnTo>
                  <a:pt x="6326" y="16071"/>
                </a:lnTo>
                <a:lnTo>
                  <a:pt x="6033" y="15875"/>
                </a:lnTo>
                <a:lnTo>
                  <a:pt x="5765" y="15656"/>
                </a:lnTo>
                <a:lnTo>
                  <a:pt x="5496" y="15436"/>
                </a:lnTo>
                <a:lnTo>
                  <a:pt x="5252" y="15192"/>
                </a:lnTo>
                <a:lnTo>
                  <a:pt x="5007" y="14947"/>
                </a:lnTo>
                <a:lnTo>
                  <a:pt x="4788" y="14679"/>
                </a:lnTo>
                <a:lnTo>
                  <a:pt x="4568" y="14410"/>
                </a:lnTo>
                <a:lnTo>
                  <a:pt x="4372" y="14117"/>
                </a:lnTo>
                <a:lnTo>
                  <a:pt x="4177" y="13824"/>
                </a:lnTo>
                <a:lnTo>
                  <a:pt x="4006" y="13531"/>
                </a:lnTo>
                <a:lnTo>
                  <a:pt x="3860" y="13213"/>
                </a:lnTo>
                <a:lnTo>
                  <a:pt x="3713" y="12896"/>
                </a:lnTo>
                <a:lnTo>
                  <a:pt x="3566" y="12578"/>
                </a:lnTo>
                <a:lnTo>
                  <a:pt x="3469" y="12236"/>
                </a:lnTo>
                <a:lnTo>
                  <a:pt x="3371" y="11894"/>
                </a:lnTo>
                <a:lnTo>
                  <a:pt x="3273" y="11553"/>
                </a:lnTo>
                <a:lnTo>
                  <a:pt x="3225" y="11186"/>
                </a:lnTo>
                <a:lnTo>
                  <a:pt x="3176" y="10820"/>
                </a:lnTo>
                <a:lnTo>
                  <a:pt x="3151" y="10454"/>
                </a:lnTo>
                <a:lnTo>
                  <a:pt x="3127" y="10087"/>
                </a:lnTo>
                <a:lnTo>
                  <a:pt x="3151" y="9721"/>
                </a:lnTo>
                <a:lnTo>
                  <a:pt x="3176" y="9354"/>
                </a:lnTo>
                <a:lnTo>
                  <a:pt x="3225" y="8988"/>
                </a:lnTo>
                <a:lnTo>
                  <a:pt x="3273" y="8622"/>
                </a:lnTo>
                <a:lnTo>
                  <a:pt x="3371" y="8280"/>
                </a:lnTo>
                <a:lnTo>
                  <a:pt x="3469" y="7938"/>
                </a:lnTo>
                <a:lnTo>
                  <a:pt x="3566" y="7596"/>
                </a:lnTo>
                <a:lnTo>
                  <a:pt x="3713" y="7279"/>
                </a:lnTo>
                <a:lnTo>
                  <a:pt x="3860" y="6961"/>
                </a:lnTo>
                <a:lnTo>
                  <a:pt x="4006" y="6644"/>
                </a:lnTo>
                <a:lnTo>
                  <a:pt x="4177" y="6350"/>
                </a:lnTo>
                <a:lnTo>
                  <a:pt x="4372" y="6057"/>
                </a:lnTo>
                <a:lnTo>
                  <a:pt x="4568" y="5764"/>
                </a:lnTo>
                <a:lnTo>
                  <a:pt x="4788" y="5496"/>
                </a:lnTo>
                <a:lnTo>
                  <a:pt x="5007" y="5227"/>
                </a:lnTo>
                <a:lnTo>
                  <a:pt x="5252" y="4983"/>
                </a:lnTo>
                <a:lnTo>
                  <a:pt x="5496" y="4739"/>
                </a:lnTo>
                <a:lnTo>
                  <a:pt x="5765" y="4519"/>
                </a:lnTo>
                <a:lnTo>
                  <a:pt x="6033" y="4299"/>
                </a:lnTo>
                <a:lnTo>
                  <a:pt x="6326" y="4104"/>
                </a:lnTo>
                <a:lnTo>
                  <a:pt x="6619" y="3908"/>
                </a:lnTo>
                <a:lnTo>
                  <a:pt x="6912" y="3737"/>
                </a:lnTo>
                <a:lnTo>
                  <a:pt x="7230" y="3591"/>
                </a:lnTo>
                <a:lnTo>
                  <a:pt x="7547" y="3444"/>
                </a:lnTo>
                <a:lnTo>
                  <a:pt x="7865" y="3298"/>
                </a:lnTo>
                <a:lnTo>
                  <a:pt x="8207" y="3200"/>
                </a:lnTo>
                <a:lnTo>
                  <a:pt x="8549" y="3102"/>
                </a:lnTo>
                <a:lnTo>
                  <a:pt x="8891" y="3004"/>
                </a:lnTo>
                <a:lnTo>
                  <a:pt x="9257" y="2956"/>
                </a:lnTo>
                <a:lnTo>
                  <a:pt x="9623" y="2907"/>
                </a:lnTo>
                <a:lnTo>
                  <a:pt x="9990" y="2882"/>
                </a:lnTo>
                <a:lnTo>
                  <a:pt x="10356" y="2858"/>
                </a:lnTo>
                <a:close/>
                <a:moveTo>
                  <a:pt x="8060" y="0"/>
                </a:moveTo>
                <a:lnTo>
                  <a:pt x="6717" y="2516"/>
                </a:lnTo>
                <a:lnTo>
                  <a:pt x="3908" y="2003"/>
                </a:lnTo>
                <a:lnTo>
                  <a:pt x="3786" y="4861"/>
                </a:lnTo>
                <a:lnTo>
                  <a:pt x="1026" y="5593"/>
                </a:lnTo>
                <a:lnTo>
                  <a:pt x="2174" y="8207"/>
                </a:lnTo>
                <a:lnTo>
                  <a:pt x="1" y="10087"/>
                </a:lnTo>
                <a:lnTo>
                  <a:pt x="2174" y="11968"/>
                </a:lnTo>
                <a:lnTo>
                  <a:pt x="1026" y="14581"/>
                </a:lnTo>
                <a:lnTo>
                  <a:pt x="3786" y="15314"/>
                </a:lnTo>
                <a:lnTo>
                  <a:pt x="3908" y="18171"/>
                </a:lnTo>
                <a:lnTo>
                  <a:pt x="6717" y="17658"/>
                </a:lnTo>
                <a:lnTo>
                  <a:pt x="8060" y="20174"/>
                </a:lnTo>
                <a:lnTo>
                  <a:pt x="10356" y="18489"/>
                </a:lnTo>
                <a:lnTo>
                  <a:pt x="12652" y="20174"/>
                </a:lnTo>
                <a:lnTo>
                  <a:pt x="13995" y="17658"/>
                </a:lnTo>
                <a:lnTo>
                  <a:pt x="16804" y="18171"/>
                </a:lnTo>
                <a:lnTo>
                  <a:pt x="16926" y="15314"/>
                </a:lnTo>
                <a:lnTo>
                  <a:pt x="19686" y="14581"/>
                </a:lnTo>
                <a:lnTo>
                  <a:pt x="18538" y="11968"/>
                </a:lnTo>
                <a:lnTo>
                  <a:pt x="20711" y="10087"/>
                </a:lnTo>
                <a:lnTo>
                  <a:pt x="18538" y="8207"/>
                </a:lnTo>
                <a:lnTo>
                  <a:pt x="19686" y="5593"/>
                </a:lnTo>
                <a:lnTo>
                  <a:pt x="16926" y="4861"/>
                </a:lnTo>
                <a:lnTo>
                  <a:pt x="16804" y="2003"/>
                </a:lnTo>
                <a:lnTo>
                  <a:pt x="13995" y="2516"/>
                </a:lnTo>
                <a:lnTo>
                  <a:pt x="12652" y="0"/>
                </a:lnTo>
                <a:lnTo>
                  <a:pt x="10356" y="1686"/>
                </a:lnTo>
                <a:lnTo>
                  <a:pt x="806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0" name="CustomShape 60"/>
          <p:cNvSpPr/>
          <p:nvPr/>
        </p:nvSpPr>
        <p:spPr>
          <a:xfrm>
            <a:off x="4707000" y="1145520"/>
            <a:ext cx="252000" cy="252000"/>
          </a:xfrm>
          <a:custGeom>
            <a:avLst/>
            <a:gdLst/>
            <a:ahLst/>
            <a:cxnLst/>
            <a:rect l="l" t="t" r="r" b="b"/>
            <a:pathLst>
              <a:path w="13482" h="13482">
                <a:moveTo>
                  <a:pt x="6741" y="0"/>
                </a:moveTo>
                <a:lnTo>
                  <a:pt x="6399" y="25"/>
                </a:lnTo>
                <a:lnTo>
                  <a:pt x="6057" y="49"/>
                </a:lnTo>
                <a:lnTo>
                  <a:pt x="5715" y="98"/>
                </a:lnTo>
                <a:lnTo>
                  <a:pt x="5398" y="147"/>
                </a:lnTo>
                <a:lnTo>
                  <a:pt x="5056" y="220"/>
                </a:lnTo>
                <a:lnTo>
                  <a:pt x="4738" y="318"/>
                </a:lnTo>
                <a:lnTo>
                  <a:pt x="4421" y="416"/>
                </a:lnTo>
                <a:lnTo>
                  <a:pt x="4128" y="538"/>
                </a:lnTo>
                <a:lnTo>
                  <a:pt x="3835" y="684"/>
                </a:lnTo>
                <a:lnTo>
                  <a:pt x="3542" y="831"/>
                </a:lnTo>
                <a:lnTo>
                  <a:pt x="3249" y="977"/>
                </a:lnTo>
                <a:lnTo>
                  <a:pt x="2980" y="1173"/>
                </a:lnTo>
                <a:lnTo>
                  <a:pt x="2711" y="1344"/>
                </a:lnTo>
                <a:lnTo>
                  <a:pt x="2467" y="1539"/>
                </a:lnTo>
                <a:lnTo>
                  <a:pt x="2223" y="1759"/>
                </a:lnTo>
                <a:lnTo>
                  <a:pt x="1979" y="1979"/>
                </a:lnTo>
                <a:lnTo>
                  <a:pt x="1759" y="2223"/>
                </a:lnTo>
                <a:lnTo>
                  <a:pt x="1539" y="2467"/>
                </a:lnTo>
                <a:lnTo>
                  <a:pt x="1344" y="2711"/>
                </a:lnTo>
                <a:lnTo>
                  <a:pt x="1173" y="2980"/>
                </a:lnTo>
                <a:lnTo>
                  <a:pt x="977" y="3249"/>
                </a:lnTo>
                <a:lnTo>
                  <a:pt x="831" y="3542"/>
                </a:lnTo>
                <a:lnTo>
                  <a:pt x="684" y="3835"/>
                </a:lnTo>
                <a:lnTo>
                  <a:pt x="538" y="4128"/>
                </a:lnTo>
                <a:lnTo>
                  <a:pt x="416" y="4421"/>
                </a:lnTo>
                <a:lnTo>
                  <a:pt x="318" y="4738"/>
                </a:lnTo>
                <a:lnTo>
                  <a:pt x="220" y="5056"/>
                </a:lnTo>
                <a:lnTo>
                  <a:pt x="147" y="5398"/>
                </a:lnTo>
                <a:lnTo>
                  <a:pt x="98" y="5715"/>
                </a:lnTo>
                <a:lnTo>
                  <a:pt x="49" y="6057"/>
                </a:lnTo>
                <a:lnTo>
                  <a:pt x="25" y="6399"/>
                </a:lnTo>
                <a:lnTo>
                  <a:pt x="0" y="6741"/>
                </a:lnTo>
                <a:lnTo>
                  <a:pt x="25" y="7083"/>
                </a:lnTo>
                <a:lnTo>
                  <a:pt x="49" y="7425"/>
                </a:lnTo>
                <a:lnTo>
                  <a:pt x="98" y="7767"/>
                </a:lnTo>
                <a:lnTo>
                  <a:pt x="147" y="8084"/>
                </a:lnTo>
                <a:lnTo>
                  <a:pt x="220" y="8426"/>
                </a:lnTo>
                <a:lnTo>
                  <a:pt x="318" y="8744"/>
                </a:lnTo>
                <a:lnTo>
                  <a:pt x="416" y="9061"/>
                </a:lnTo>
                <a:lnTo>
                  <a:pt x="538" y="9354"/>
                </a:lnTo>
                <a:lnTo>
                  <a:pt x="684" y="9648"/>
                </a:lnTo>
                <a:lnTo>
                  <a:pt x="831" y="9941"/>
                </a:lnTo>
                <a:lnTo>
                  <a:pt x="977" y="10234"/>
                </a:lnTo>
                <a:lnTo>
                  <a:pt x="1173" y="10502"/>
                </a:lnTo>
                <a:lnTo>
                  <a:pt x="1344" y="10771"/>
                </a:lnTo>
                <a:lnTo>
                  <a:pt x="1539" y="11015"/>
                </a:lnTo>
                <a:lnTo>
                  <a:pt x="1759" y="11259"/>
                </a:lnTo>
                <a:lnTo>
                  <a:pt x="1979" y="11504"/>
                </a:lnTo>
                <a:lnTo>
                  <a:pt x="2223" y="11723"/>
                </a:lnTo>
                <a:lnTo>
                  <a:pt x="2467" y="11943"/>
                </a:lnTo>
                <a:lnTo>
                  <a:pt x="2711" y="12139"/>
                </a:lnTo>
                <a:lnTo>
                  <a:pt x="2980" y="12310"/>
                </a:lnTo>
                <a:lnTo>
                  <a:pt x="3249" y="12505"/>
                </a:lnTo>
                <a:lnTo>
                  <a:pt x="3542" y="12652"/>
                </a:lnTo>
                <a:lnTo>
                  <a:pt x="3835" y="12798"/>
                </a:lnTo>
                <a:lnTo>
                  <a:pt x="4128" y="12945"/>
                </a:lnTo>
                <a:lnTo>
                  <a:pt x="4421" y="13067"/>
                </a:lnTo>
                <a:lnTo>
                  <a:pt x="4738" y="13164"/>
                </a:lnTo>
                <a:lnTo>
                  <a:pt x="5056" y="13262"/>
                </a:lnTo>
                <a:lnTo>
                  <a:pt x="5398" y="13335"/>
                </a:lnTo>
                <a:lnTo>
                  <a:pt x="5715" y="13384"/>
                </a:lnTo>
                <a:lnTo>
                  <a:pt x="6057" y="13433"/>
                </a:lnTo>
                <a:lnTo>
                  <a:pt x="6399" y="13458"/>
                </a:lnTo>
                <a:lnTo>
                  <a:pt x="6741" y="13482"/>
                </a:lnTo>
                <a:lnTo>
                  <a:pt x="7083" y="13458"/>
                </a:lnTo>
                <a:lnTo>
                  <a:pt x="7425" y="13433"/>
                </a:lnTo>
                <a:lnTo>
                  <a:pt x="7767" y="13384"/>
                </a:lnTo>
                <a:lnTo>
                  <a:pt x="8084" y="13335"/>
                </a:lnTo>
                <a:lnTo>
                  <a:pt x="8426" y="13262"/>
                </a:lnTo>
                <a:lnTo>
                  <a:pt x="8744" y="13164"/>
                </a:lnTo>
                <a:lnTo>
                  <a:pt x="9061" y="13067"/>
                </a:lnTo>
                <a:lnTo>
                  <a:pt x="9354" y="12945"/>
                </a:lnTo>
                <a:lnTo>
                  <a:pt x="9647" y="12798"/>
                </a:lnTo>
                <a:lnTo>
                  <a:pt x="9940" y="12652"/>
                </a:lnTo>
                <a:lnTo>
                  <a:pt x="10234" y="12505"/>
                </a:lnTo>
                <a:lnTo>
                  <a:pt x="10502" y="12310"/>
                </a:lnTo>
                <a:lnTo>
                  <a:pt x="10771" y="12139"/>
                </a:lnTo>
                <a:lnTo>
                  <a:pt x="11015" y="11943"/>
                </a:lnTo>
                <a:lnTo>
                  <a:pt x="11259" y="11723"/>
                </a:lnTo>
                <a:lnTo>
                  <a:pt x="11504" y="11504"/>
                </a:lnTo>
                <a:lnTo>
                  <a:pt x="11723" y="11259"/>
                </a:lnTo>
                <a:lnTo>
                  <a:pt x="11943" y="11015"/>
                </a:lnTo>
                <a:lnTo>
                  <a:pt x="12139" y="10771"/>
                </a:lnTo>
                <a:lnTo>
                  <a:pt x="12310" y="10502"/>
                </a:lnTo>
                <a:lnTo>
                  <a:pt x="12505" y="10234"/>
                </a:lnTo>
                <a:lnTo>
                  <a:pt x="12651" y="9941"/>
                </a:lnTo>
                <a:lnTo>
                  <a:pt x="12798" y="9648"/>
                </a:lnTo>
                <a:lnTo>
                  <a:pt x="12945" y="9354"/>
                </a:lnTo>
                <a:lnTo>
                  <a:pt x="13067" y="9061"/>
                </a:lnTo>
                <a:lnTo>
                  <a:pt x="13164" y="8744"/>
                </a:lnTo>
                <a:lnTo>
                  <a:pt x="13262" y="8426"/>
                </a:lnTo>
                <a:lnTo>
                  <a:pt x="13335" y="8084"/>
                </a:lnTo>
                <a:lnTo>
                  <a:pt x="13384" y="7767"/>
                </a:lnTo>
                <a:lnTo>
                  <a:pt x="13433" y="7425"/>
                </a:lnTo>
                <a:lnTo>
                  <a:pt x="13457" y="7083"/>
                </a:lnTo>
                <a:lnTo>
                  <a:pt x="13482" y="6741"/>
                </a:lnTo>
                <a:lnTo>
                  <a:pt x="13457" y="6399"/>
                </a:lnTo>
                <a:lnTo>
                  <a:pt x="13433" y="6057"/>
                </a:lnTo>
                <a:lnTo>
                  <a:pt x="13384" y="5715"/>
                </a:lnTo>
                <a:lnTo>
                  <a:pt x="13335" y="5398"/>
                </a:lnTo>
                <a:lnTo>
                  <a:pt x="13262" y="5056"/>
                </a:lnTo>
                <a:lnTo>
                  <a:pt x="13164" y="4738"/>
                </a:lnTo>
                <a:lnTo>
                  <a:pt x="13067" y="4421"/>
                </a:lnTo>
                <a:lnTo>
                  <a:pt x="12945" y="4128"/>
                </a:lnTo>
                <a:lnTo>
                  <a:pt x="12798" y="3835"/>
                </a:lnTo>
                <a:lnTo>
                  <a:pt x="12651" y="3542"/>
                </a:lnTo>
                <a:lnTo>
                  <a:pt x="12505" y="3249"/>
                </a:lnTo>
                <a:lnTo>
                  <a:pt x="12310" y="2980"/>
                </a:lnTo>
                <a:lnTo>
                  <a:pt x="12139" y="2711"/>
                </a:lnTo>
                <a:lnTo>
                  <a:pt x="11943" y="2467"/>
                </a:lnTo>
                <a:lnTo>
                  <a:pt x="11723" y="2223"/>
                </a:lnTo>
                <a:lnTo>
                  <a:pt x="11504" y="1979"/>
                </a:lnTo>
                <a:lnTo>
                  <a:pt x="11259" y="1759"/>
                </a:lnTo>
                <a:lnTo>
                  <a:pt x="11015" y="1539"/>
                </a:lnTo>
                <a:lnTo>
                  <a:pt x="10771" y="1344"/>
                </a:lnTo>
                <a:lnTo>
                  <a:pt x="10502" y="1173"/>
                </a:lnTo>
                <a:lnTo>
                  <a:pt x="10234" y="977"/>
                </a:lnTo>
                <a:lnTo>
                  <a:pt x="9940" y="831"/>
                </a:lnTo>
                <a:lnTo>
                  <a:pt x="9647" y="684"/>
                </a:lnTo>
                <a:lnTo>
                  <a:pt x="9354" y="538"/>
                </a:lnTo>
                <a:lnTo>
                  <a:pt x="9061" y="416"/>
                </a:lnTo>
                <a:lnTo>
                  <a:pt x="8744" y="318"/>
                </a:lnTo>
                <a:lnTo>
                  <a:pt x="8426" y="220"/>
                </a:lnTo>
                <a:lnTo>
                  <a:pt x="8084" y="147"/>
                </a:lnTo>
                <a:lnTo>
                  <a:pt x="7767" y="98"/>
                </a:lnTo>
                <a:lnTo>
                  <a:pt x="7425" y="49"/>
                </a:lnTo>
                <a:lnTo>
                  <a:pt x="7083" y="25"/>
                </a:lnTo>
                <a:lnTo>
                  <a:pt x="674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1" name="CustomShape 61"/>
          <p:cNvSpPr/>
          <p:nvPr/>
        </p:nvSpPr>
        <p:spPr>
          <a:xfrm>
            <a:off x="5326200" y="1279440"/>
            <a:ext cx="90720" cy="173520"/>
          </a:xfrm>
          <a:custGeom>
            <a:avLst/>
            <a:gdLst/>
            <a:ahLst/>
            <a:cxnLst/>
            <a:rect l="l" t="t" r="r" b="b"/>
            <a:pathLst>
              <a:path w="4861" h="9282">
                <a:moveTo>
                  <a:pt x="1" y="0"/>
                </a:moveTo>
                <a:lnTo>
                  <a:pt x="1" y="6863"/>
                </a:lnTo>
                <a:lnTo>
                  <a:pt x="25" y="7107"/>
                </a:lnTo>
                <a:lnTo>
                  <a:pt x="49" y="7327"/>
                </a:lnTo>
                <a:lnTo>
                  <a:pt x="123" y="7572"/>
                </a:lnTo>
                <a:lnTo>
                  <a:pt x="196" y="7791"/>
                </a:lnTo>
                <a:lnTo>
                  <a:pt x="294" y="8011"/>
                </a:lnTo>
                <a:lnTo>
                  <a:pt x="416" y="8207"/>
                </a:lnTo>
                <a:lnTo>
                  <a:pt x="562" y="8402"/>
                </a:lnTo>
                <a:lnTo>
                  <a:pt x="709" y="8573"/>
                </a:lnTo>
                <a:lnTo>
                  <a:pt x="880" y="8719"/>
                </a:lnTo>
                <a:lnTo>
                  <a:pt x="1075" y="8866"/>
                </a:lnTo>
                <a:lnTo>
                  <a:pt x="1271" y="8988"/>
                </a:lnTo>
                <a:lnTo>
                  <a:pt x="1490" y="9086"/>
                </a:lnTo>
                <a:lnTo>
                  <a:pt x="1710" y="9159"/>
                </a:lnTo>
                <a:lnTo>
                  <a:pt x="1930" y="9232"/>
                </a:lnTo>
                <a:lnTo>
                  <a:pt x="2174" y="9257"/>
                </a:lnTo>
                <a:lnTo>
                  <a:pt x="2418" y="9281"/>
                </a:lnTo>
                <a:lnTo>
                  <a:pt x="2663" y="9257"/>
                </a:lnTo>
                <a:lnTo>
                  <a:pt x="2907" y="9232"/>
                </a:lnTo>
                <a:lnTo>
                  <a:pt x="3151" y="9159"/>
                </a:lnTo>
                <a:lnTo>
                  <a:pt x="3371" y="9086"/>
                </a:lnTo>
                <a:lnTo>
                  <a:pt x="3591" y="8988"/>
                </a:lnTo>
                <a:lnTo>
                  <a:pt x="3786" y="8866"/>
                </a:lnTo>
                <a:lnTo>
                  <a:pt x="3957" y="8719"/>
                </a:lnTo>
                <a:lnTo>
                  <a:pt x="4128" y="8573"/>
                </a:lnTo>
                <a:lnTo>
                  <a:pt x="4299" y="8402"/>
                </a:lnTo>
                <a:lnTo>
                  <a:pt x="4446" y="8207"/>
                </a:lnTo>
                <a:lnTo>
                  <a:pt x="4568" y="8011"/>
                </a:lnTo>
                <a:lnTo>
                  <a:pt x="4665" y="7791"/>
                </a:lnTo>
                <a:lnTo>
                  <a:pt x="4739" y="7572"/>
                </a:lnTo>
                <a:lnTo>
                  <a:pt x="4812" y="7327"/>
                </a:lnTo>
                <a:lnTo>
                  <a:pt x="4836" y="7107"/>
                </a:lnTo>
                <a:lnTo>
                  <a:pt x="4861" y="6863"/>
                </a:lnTo>
                <a:lnTo>
                  <a:pt x="4836" y="6717"/>
                </a:lnTo>
                <a:lnTo>
                  <a:pt x="4812" y="6619"/>
                </a:lnTo>
                <a:lnTo>
                  <a:pt x="4739" y="6521"/>
                </a:lnTo>
                <a:lnTo>
                  <a:pt x="4665" y="6424"/>
                </a:lnTo>
                <a:lnTo>
                  <a:pt x="4592" y="6350"/>
                </a:lnTo>
                <a:lnTo>
                  <a:pt x="4470" y="6302"/>
                </a:lnTo>
                <a:lnTo>
                  <a:pt x="4372" y="6253"/>
                </a:lnTo>
                <a:lnTo>
                  <a:pt x="4128" y="6253"/>
                </a:lnTo>
                <a:lnTo>
                  <a:pt x="4006" y="6302"/>
                </a:lnTo>
                <a:lnTo>
                  <a:pt x="3908" y="6350"/>
                </a:lnTo>
                <a:lnTo>
                  <a:pt x="3811" y="6424"/>
                </a:lnTo>
                <a:lnTo>
                  <a:pt x="3737" y="6521"/>
                </a:lnTo>
                <a:lnTo>
                  <a:pt x="3688" y="6619"/>
                </a:lnTo>
                <a:lnTo>
                  <a:pt x="3640" y="6717"/>
                </a:lnTo>
                <a:lnTo>
                  <a:pt x="3640" y="6863"/>
                </a:lnTo>
                <a:lnTo>
                  <a:pt x="3615" y="7083"/>
                </a:lnTo>
                <a:lnTo>
                  <a:pt x="3542" y="7327"/>
                </a:lnTo>
                <a:lnTo>
                  <a:pt x="3420" y="7523"/>
                </a:lnTo>
                <a:lnTo>
                  <a:pt x="3273" y="7718"/>
                </a:lnTo>
                <a:lnTo>
                  <a:pt x="3102" y="7865"/>
                </a:lnTo>
                <a:lnTo>
                  <a:pt x="2907" y="7962"/>
                </a:lnTo>
                <a:lnTo>
                  <a:pt x="2663" y="8036"/>
                </a:lnTo>
                <a:lnTo>
                  <a:pt x="2418" y="8060"/>
                </a:lnTo>
                <a:lnTo>
                  <a:pt x="2174" y="8036"/>
                </a:lnTo>
                <a:lnTo>
                  <a:pt x="1954" y="7962"/>
                </a:lnTo>
                <a:lnTo>
                  <a:pt x="1759" y="7865"/>
                </a:lnTo>
                <a:lnTo>
                  <a:pt x="1564" y="7718"/>
                </a:lnTo>
                <a:lnTo>
                  <a:pt x="1417" y="7523"/>
                </a:lnTo>
                <a:lnTo>
                  <a:pt x="1319" y="7327"/>
                </a:lnTo>
                <a:lnTo>
                  <a:pt x="1246" y="7083"/>
                </a:lnTo>
                <a:lnTo>
                  <a:pt x="1222" y="6863"/>
                </a:lnTo>
                <a:lnTo>
                  <a:pt x="1222" y="0"/>
                </a:lnTo>
                <a:lnTo>
                  <a:pt x="953" y="220"/>
                </a:lnTo>
                <a:lnTo>
                  <a:pt x="880" y="293"/>
                </a:lnTo>
                <a:lnTo>
                  <a:pt x="806" y="342"/>
                </a:lnTo>
                <a:lnTo>
                  <a:pt x="709" y="367"/>
                </a:lnTo>
                <a:lnTo>
                  <a:pt x="513" y="367"/>
                </a:lnTo>
                <a:lnTo>
                  <a:pt x="416" y="342"/>
                </a:lnTo>
                <a:lnTo>
                  <a:pt x="342" y="293"/>
                </a:lnTo>
                <a:lnTo>
                  <a:pt x="269" y="220"/>
                </a:lnTo>
                <a:lnTo>
                  <a:pt x="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2" name="CustomShape 62"/>
          <p:cNvSpPr/>
          <p:nvPr/>
        </p:nvSpPr>
        <p:spPr>
          <a:xfrm>
            <a:off x="5156640" y="1090080"/>
            <a:ext cx="361800" cy="194040"/>
          </a:xfrm>
          <a:custGeom>
            <a:avLst/>
            <a:gdLst/>
            <a:ahLst/>
            <a:cxnLst/>
            <a:rect l="l" t="t" r="r" b="b"/>
            <a:pathLst>
              <a:path w="19344" h="10380">
                <a:moveTo>
                  <a:pt x="5252" y="9769"/>
                </a:moveTo>
                <a:lnTo>
                  <a:pt x="5252" y="9769"/>
                </a:lnTo>
                <a:lnTo>
                  <a:pt x="5252" y="9769"/>
                </a:lnTo>
                <a:close/>
                <a:moveTo>
                  <a:pt x="9672" y="0"/>
                </a:moveTo>
                <a:lnTo>
                  <a:pt x="9550" y="25"/>
                </a:lnTo>
                <a:lnTo>
                  <a:pt x="9428" y="49"/>
                </a:lnTo>
                <a:lnTo>
                  <a:pt x="9330" y="122"/>
                </a:lnTo>
                <a:lnTo>
                  <a:pt x="9232" y="196"/>
                </a:lnTo>
                <a:lnTo>
                  <a:pt x="9159" y="269"/>
                </a:lnTo>
                <a:lnTo>
                  <a:pt x="9110" y="367"/>
                </a:lnTo>
                <a:lnTo>
                  <a:pt x="9086" y="489"/>
                </a:lnTo>
                <a:lnTo>
                  <a:pt x="9062" y="611"/>
                </a:lnTo>
                <a:lnTo>
                  <a:pt x="9062" y="1246"/>
                </a:lnTo>
                <a:lnTo>
                  <a:pt x="8622" y="1270"/>
                </a:lnTo>
                <a:lnTo>
                  <a:pt x="8182" y="1343"/>
                </a:lnTo>
                <a:lnTo>
                  <a:pt x="7767" y="1417"/>
                </a:lnTo>
                <a:lnTo>
                  <a:pt x="7328" y="1514"/>
                </a:lnTo>
                <a:lnTo>
                  <a:pt x="6912" y="1612"/>
                </a:lnTo>
                <a:lnTo>
                  <a:pt x="6497" y="1759"/>
                </a:lnTo>
                <a:lnTo>
                  <a:pt x="6082" y="1905"/>
                </a:lnTo>
                <a:lnTo>
                  <a:pt x="5691" y="2076"/>
                </a:lnTo>
                <a:lnTo>
                  <a:pt x="5300" y="2247"/>
                </a:lnTo>
                <a:lnTo>
                  <a:pt x="4910" y="2467"/>
                </a:lnTo>
                <a:lnTo>
                  <a:pt x="4543" y="2687"/>
                </a:lnTo>
                <a:lnTo>
                  <a:pt x="4177" y="2931"/>
                </a:lnTo>
                <a:lnTo>
                  <a:pt x="3811" y="3175"/>
                </a:lnTo>
                <a:lnTo>
                  <a:pt x="3469" y="3468"/>
                </a:lnTo>
                <a:lnTo>
                  <a:pt x="3151" y="3761"/>
                </a:lnTo>
                <a:lnTo>
                  <a:pt x="2834" y="4054"/>
                </a:lnTo>
                <a:lnTo>
                  <a:pt x="2516" y="4372"/>
                </a:lnTo>
                <a:lnTo>
                  <a:pt x="2223" y="4714"/>
                </a:lnTo>
                <a:lnTo>
                  <a:pt x="1930" y="5080"/>
                </a:lnTo>
                <a:lnTo>
                  <a:pt x="1686" y="5422"/>
                </a:lnTo>
                <a:lnTo>
                  <a:pt x="1442" y="5788"/>
                </a:lnTo>
                <a:lnTo>
                  <a:pt x="1222" y="6179"/>
                </a:lnTo>
                <a:lnTo>
                  <a:pt x="1002" y="6570"/>
                </a:lnTo>
                <a:lnTo>
                  <a:pt x="807" y="6961"/>
                </a:lnTo>
                <a:lnTo>
                  <a:pt x="660" y="7376"/>
                </a:lnTo>
                <a:lnTo>
                  <a:pt x="489" y="7791"/>
                </a:lnTo>
                <a:lnTo>
                  <a:pt x="367" y="8206"/>
                </a:lnTo>
                <a:lnTo>
                  <a:pt x="245" y="8622"/>
                </a:lnTo>
                <a:lnTo>
                  <a:pt x="172" y="9061"/>
                </a:lnTo>
                <a:lnTo>
                  <a:pt x="98" y="9501"/>
                </a:lnTo>
                <a:lnTo>
                  <a:pt x="25" y="9940"/>
                </a:lnTo>
                <a:lnTo>
                  <a:pt x="1" y="10380"/>
                </a:lnTo>
                <a:lnTo>
                  <a:pt x="196" y="10111"/>
                </a:lnTo>
                <a:lnTo>
                  <a:pt x="465" y="9867"/>
                </a:lnTo>
                <a:lnTo>
                  <a:pt x="758" y="9647"/>
                </a:lnTo>
                <a:lnTo>
                  <a:pt x="1075" y="9452"/>
                </a:lnTo>
                <a:lnTo>
                  <a:pt x="1442" y="9305"/>
                </a:lnTo>
                <a:lnTo>
                  <a:pt x="1808" y="9183"/>
                </a:lnTo>
                <a:lnTo>
                  <a:pt x="2223" y="9110"/>
                </a:lnTo>
                <a:lnTo>
                  <a:pt x="2638" y="9086"/>
                </a:lnTo>
                <a:lnTo>
                  <a:pt x="2956" y="9110"/>
                </a:lnTo>
                <a:lnTo>
                  <a:pt x="3249" y="9134"/>
                </a:lnTo>
                <a:lnTo>
                  <a:pt x="3542" y="9208"/>
                </a:lnTo>
                <a:lnTo>
                  <a:pt x="3811" y="9281"/>
                </a:lnTo>
                <a:lnTo>
                  <a:pt x="4079" y="9379"/>
                </a:lnTo>
                <a:lnTo>
                  <a:pt x="4323" y="9501"/>
                </a:lnTo>
                <a:lnTo>
                  <a:pt x="4543" y="9647"/>
                </a:lnTo>
                <a:lnTo>
                  <a:pt x="4763" y="9794"/>
                </a:lnTo>
                <a:lnTo>
                  <a:pt x="4812" y="9305"/>
                </a:lnTo>
                <a:lnTo>
                  <a:pt x="4934" y="8573"/>
                </a:lnTo>
                <a:lnTo>
                  <a:pt x="5007" y="8109"/>
                </a:lnTo>
                <a:lnTo>
                  <a:pt x="5129" y="7620"/>
                </a:lnTo>
                <a:lnTo>
                  <a:pt x="5276" y="7107"/>
                </a:lnTo>
                <a:lnTo>
                  <a:pt x="5447" y="6546"/>
                </a:lnTo>
                <a:lnTo>
                  <a:pt x="5642" y="5984"/>
                </a:lnTo>
                <a:lnTo>
                  <a:pt x="5887" y="5373"/>
                </a:lnTo>
                <a:lnTo>
                  <a:pt x="6180" y="4763"/>
                </a:lnTo>
                <a:lnTo>
                  <a:pt x="6522" y="4152"/>
                </a:lnTo>
                <a:lnTo>
                  <a:pt x="6888" y="3542"/>
                </a:lnTo>
                <a:lnTo>
                  <a:pt x="7303" y="2931"/>
                </a:lnTo>
                <a:lnTo>
                  <a:pt x="7792" y="2345"/>
                </a:lnTo>
                <a:lnTo>
                  <a:pt x="8329" y="1783"/>
                </a:lnTo>
                <a:lnTo>
                  <a:pt x="8402" y="1710"/>
                </a:lnTo>
                <a:lnTo>
                  <a:pt x="8597" y="1710"/>
                </a:lnTo>
                <a:lnTo>
                  <a:pt x="8671" y="1783"/>
                </a:lnTo>
                <a:lnTo>
                  <a:pt x="8720" y="1856"/>
                </a:lnTo>
                <a:lnTo>
                  <a:pt x="8744" y="1954"/>
                </a:lnTo>
                <a:lnTo>
                  <a:pt x="8720" y="2027"/>
                </a:lnTo>
                <a:lnTo>
                  <a:pt x="8671" y="2125"/>
                </a:lnTo>
                <a:lnTo>
                  <a:pt x="8182" y="2662"/>
                </a:lnTo>
                <a:lnTo>
                  <a:pt x="7718" y="3200"/>
                </a:lnTo>
                <a:lnTo>
                  <a:pt x="7328" y="3786"/>
                </a:lnTo>
                <a:lnTo>
                  <a:pt x="6961" y="4348"/>
                </a:lnTo>
                <a:lnTo>
                  <a:pt x="6668" y="4934"/>
                </a:lnTo>
                <a:lnTo>
                  <a:pt x="6375" y="5495"/>
                </a:lnTo>
                <a:lnTo>
                  <a:pt x="6155" y="6082"/>
                </a:lnTo>
                <a:lnTo>
                  <a:pt x="5960" y="6619"/>
                </a:lnTo>
                <a:lnTo>
                  <a:pt x="5789" y="7156"/>
                </a:lnTo>
                <a:lnTo>
                  <a:pt x="5642" y="7645"/>
                </a:lnTo>
                <a:lnTo>
                  <a:pt x="5520" y="8109"/>
                </a:lnTo>
                <a:lnTo>
                  <a:pt x="5423" y="8548"/>
                </a:lnTo>
                <a:lnTo>
                  <a:pt x="5300" y="9257"/>
                </a:lnTo>
                <a:lnTo>
                  <a:pt x="5252" y="9769"/>
                </a:lnTo>
                <a:lnTo>
                  <a:pt x="5471" y="9623"/>
                </a:lnTo>
                <a:lnTo>
                  <a:pt x="5691" y="9476"/>
                </a:lnTo>
                <a:lnTo>
                  <a:pt x="5935" y="9379"/>
                </a:lnTo>
                <a:lnTo>
                  <a:pt x="6180" y="9281"/>
                </a:lnTo>
                <a:lnTo>
                  <a:pt x="6448" y="9208"/>
                </a:lnTo>
                <a:lnTo>
                  <a:pt x="6741" y="9134"/>
                </a:lnTo>
                <a:lnTo>
                  <a:pt x="7034" y="9110"/>
                </a:lnTo>
                <a:lnTo>
                  <a:pt x="7328" y="9086"/>
                </a:lnTo>
                <a:lnTo>
                  <a:pt x="7645" y="9110"/>
                </a:lnTo>
                <a:lnTo>
                  <a:pt x="7938" y="9134"/>
                </a:lnTo>
                <a:lnTo>
                  <a:pt x="8207" y="9208"/>
                </a:lnTo>
                <a:lnTo>
                  <a:pt x="8475" y="9281"/>
                </a:lnTo>
                <a:lnTo>
                  <a:pt x="8744" y="9379"/>
                </a:lnTo>
                <a:lnTo>
                  <a:pt x="8988" y="9501"/>
                </a:lnTo>
                <a:lnTo>
                  <a:pt x="9208" y="9623"/>
                </a:lnTo>
                <a:lnTo>
                  <a:pt x="9428" y="9794"/>
                </a:lnTo>
                <a:lnTo>
                  <a:pt x="9428" y="1954"/>
                </a:lnTo>
                <a:lnTo>
                  <a:pt x="9452" y="1856"/>
                </a:lnTo>
                <a:lnTo>
                  <a:pt x="9501" y="1783"/>
                </a:lnTo>
                <a:lnTo>
                  <a:pt x="9574" y="1710"/>
                </a:lnTo>
                <a:lnTo>
                  <a:pt x="9770" y="1710"/>
                </a:lnTo>
                <a:lnTo>
                  <a:pt x="9843" y="1783"/>
                </a:lnTo>
                <a:lnTo>
                  <a:pt x="9892" y="1856"/>
                </a:lnTo>
                <a:lnTo>
                  <a:pt x="9916" y="1954"/>
                </a:lnTo>
                <a:lnTo>
                  <a:pt x="9916" y="9794"/>
                </a:lnTo>
                <a:lnTo>
                  <a:pt x="10136" y="9623"/>
                </a:lnTo>
                <a:lnTo>
                  <a:pt x="10356" y="9501"/>
                </a:lnTo>
                <a:lnTo>
                  <a:pt x="10600" y="9379"/>
                </a:lnTo>
                <a:lnTo>
                  <a:pt x="10869" y="9281"/>
                </a:lnTo>
                <a:lnTo>
                  <a:pt x="11137" y="9208"/>
                </a:lnTo>
                <a:lnTo>
                  <a:pt x="11406" y="9134"/>
                </a:lnTo>
                <a:lnTo>
                  <a:pt x="11699" y="9110"/>
                </a:lnTo>
                <a:lnTo>
                  <a:pt x="12017" y="9086"/>
                </a:lnTo>
                <a:lnTo>
                  <a:pt x="12310" y="9110"/>
                </a:lnTo>
                <a:lnTo>
                  <a:pt x="12603" y="9134"/>
                </a:lnTo>
                <a:lnTo>
                  <a:pt x="12896" y="9208"/>
                </a:lnTo>
                <a:lnTo>
                  <a:pt x="13165" y="9281"/>
                </a:lnTo>
                <a:lnTo>
                  <a:pt x="13409" y="9379"/>
                </a:lnTo>
                <a:lnTo>
                  <a:pt x="13653" y="9476"/>
                </a:lnTo>
                <a:lnTo>
                  <a:pt x="13873" y="9623"/>
                </a:lnTo>
                <a:lnTo>
                  <a:pt x="14093" y="9769"/>
                </a:lnTo>
                <a:lnTo>
                  <a:pt x="14019" y="9257"/>
                </a:lnTo>
                <a:lnTo>
                  <a:pt x="13897" y="8548"/>
                </a:lnTo>
                <a:lnTo>
                  <a:pt x="13824" y="8109"/>
                </a:lnTo>
                <a:lnTo>
                  <a:pt x="13702" y="7645"/>
                </a:lnTo>
                <a:lnTo>
                  <a:pt x="13555" y="7132"/>
                </a:lnTo>
                <a:lnTo>
                  <a:pt x="13384" y="6619"/>
                </a:lnTo>
                <a:lnTo>
                  <a:pt x="13189" y="6057"/>
                </a:lnTo>
                <a:lnTo>
                  <a:pt x="12945" y="5495"/>
                </a:lnTo>
                <a:lnTo>
                  <a:pt x="12676" y="4934"/>
                </a:lnTo>
                <a:lnTo>
                  <a:pt x="12359" y="4348"/>
                </a:lnTo>
                <a:lnTo>
                  <a:pt x="12017" y="3786"/>
                </a:lnTo>
                <a:lnTo>
                  <a:pt x="11626" y="3200"/>
                </a:lnTo>
                <a:lnTo>
                  <a:pt x="11162" y="2662"/>
                </a:lnTo>
                <a:lnTo>
                  <a:pt x="10673" y="2125"/>
                </a:lnTo>
                <a:lnTo>
                  <a:pt x="10625" y="2027"/>
                </a:lnTo>
                <a:lnTo>
                  <a:pt x="10600" y="1954"/>
                </a:lnTo>
                <a:lnTo>
                  <a:pt x="10625" y="1856"/>
                </a:lnTo>
                <a:lnTo>
                  <a:pt x="10673" y="1783"/>
                </a:lnTo>
                <a:lnTo>
                  <a:pt x="10747" y="1710"/>
                </a:lnTo>
                <a:lnTo>
                  <a:pt x="10942" y="1710"/>
                </a:lnTo>
                <a:lnTo>
                  <a:pt x="11015" y="1783"/>
                </a:lnTo>
                <a:lnTo>
                  <a:pt x="11553" y="2345"/>
                </a:lnTo>
                <a:lnTo>
                  <a:pt x="12017" y="2931"/>
                </a:lnTo>
                <a:lnTo>
                  <a:pt x="12456" y="3542"/>
                </a:lnTo>
                <a:lnTo>
                  <a:pt x="12823" y="4152"/>
                </a:lnTo>
                <a:lnTo>
                  <a:pt x="13165" y="4787"/>
                </a:lnTo>
                <a:lnTo>
                  <a:pt x="13458" y="5373"/>
                </a:lnTo>
                <a:lnTo>
                  <a:pt x="13702" y="5984"/>
                </a:lnTo>
                <a:lnTo>
                  <a:pt x="13897" y="6546"/>
                </a:lnTo>
                <a:lnTo>
                  <a:pt x="14068" y="7107"/>
                </a:lnTo>
                <a:lnTo>
                  <a:pt x="14215" y="7620"/>
                </a:lnTo>
                <a:lnTo>
                  <a:pt x="14337" y="8109"/>
                </a:lnTo>
                <a:lnTo>
                  <a:pt x="14410" y="8573"/>
                </a:lnTo>
                <a:lnTo>
                  <a:pt x="14532" y="9305"/>
                </a:lnTo>
                <a:lnTo>
                  <a:pt x="14581" y="9794"/>
                </a:lnTo>
                <a:lnTo>
                  <a:pt x="14801" y="9647"/>
                </a:lnTo>
                <a:lnTo>
                  <a:pt x="15021" y="9501"/>
                </a:lnTo>
                <a:lnTo>
                  <a:pt x="15265" y="9379"/>
                </a:lnTo>
                <a:lnTo>
                  <a:pt x="15534" y="9281"/>
                </a:lnTo>
                <a:lnTo>
                  <a:pt x="15802" y="9208"/>
                </a:lnTo>
                <a:lnTo>
                  <a:pt x="16095" y="9134"/>
                </a:lnTo>
                <a:lnTo>
                  <a:pt x="16388" y="9110"/>
                </a:lnTo>
                <a:lnTo>
                  <a:pt x="16706" y="9086"/>
                </a:lnTo>
                <a:lnTo>
                  <a:pt x="17121" y="9110"/>
                </a:lnTo>
                <a:lnTo>
                  <a:pt x="17536" y="9183"/>
                </a:lnTo>
                <a:lnTo>
                  <a:pt x="17903" y="9305"/>
                </a:lnTo>
                <a:lnTo>
                  <a:pt x="18269" y="9452"/>
                </a:lnTo>
                <a:lnTo>
                  <a:pt x="18587" y="9647"/>
                </a:lnTo>
                <a:lnTo>
                  <a:pt x="18880" y="9867"/>
                </a:lnTo>
                <a:lnTo>
                  <a:pt x="19148" y="10111"/>
                </a:lnTo>
                <a:lnTo>
                  <a:pt x="19344" y="10380"/>
                </a:lnTo>
                <a:lnTo>
                  <a:pt x="19319" y="9940"/>
                </a:lnTo>
                <a:lnTo>
                  <a:pt x="19246" y="9501"/>
                </a:lnTo>
                <a:lnTo>
                  <a:pt x="19173" y="9061"/>
                </a:lnTo>
                <a:lnTo>
                  <a:pt x="19099" y="8622"/>
                </a:lnTo>
                <a:lnTo>
                  <a:pt x="18977" y="8206"/>
                </a:lnTo>
                <a:lnTo>
                  <a:pt x="18855" y="7791"/>
                </a:lnTo>
                <a:lnTo>
                  <a:pt x="18684" y="7376"/>
                </a:lnTo>
                <a:lnTo>
                  <a:pt x="18538" y="6961"/>
                </a:lnTo>
                <a:lnTo>
                  <a:pt x="18342" y="6570"/>
                </a:lnTo>
                <a:lnTo>
                  <a:pt x="18122" y="6179"/>
                </a:lnTo>
                <a:lnTo>
                  <a:pt x="17903" y="5788"/>
                </a:lnTo>
                <a:lnTo>
                  <a:pt x="17658" y="5422"/>
                </a:lnTo>
                <a:lnTo>
                  <a:pt x="17414" y="5080"/>
                </a:lnTo>
                <a:lnTo>
                  <a:pt x="17121" y="4714"/>
                </a:lnTo>
                <a:lnTo>
                  <a:pt x="16828" y="4372"/>
                </a:lnTo>
                <a:lnTo>
                  <a:pt x="16511" y="4054"/>
                </a:lnTo>
                <a:lnTo>
                  <a:pt x="16193" y="3761"/>
                </a:lnTo>
                <a:lnTo>
                  <a:pt x="15876" y="3468"/>
                </a:lnTo>
                <a:lnTo>
                  <a:pt x="15534" y="3175"/>
                </a:lnTo>
                <a:lnTo>
                  <a:pt x="15167" y="2931"/>
                </a:lnTo>
                <a:lnTo>
                  <a:pt x="14801" y="2687"/>
                </a:lnTo>
                <a:lnTo>
                  <a:pt x="14435" y="2467"/>
                </a:lnTo>
                <a:lnTo>
                  <a:pt x="14044" y="2247"/>
                </a:lnTo>
                <a:lnTo>
                  <a:pt x="13653" y="2076"/>
                </a:lnTo>
                <a:lnTo>
                  <a:pt x="13262" y="1905"/>
                </a:lnTo>
                <a:lnTo>
                  <a:pt x="12847" y="1759"/>
                </a:lnTo>
                <a:lnTo>
                  <a:pt x="12432" y="1612"/>
                </a:lnTo>
                <a:lnTo>
                  <a:pt x="12017" y="1514"/>
                </a:lnTo>
                <a:lnTo>
                  <a:pt x="11577" y="1417"/>
                </a:lnTo>
                <a:lnTo>
                  <a:pt x="11162" y="1343"/>
                </a:lnTo>
                <a:lnTo>
                  <a:pt x="10722" y="1270"/>
                </a:lnTo>
                <a:lnTo>
                  <a:pt x="10283" y="1246"/>
                </a:lnTo>
                <a:lnTo>
                  <a:pt x="10283" y="611"/>
                </a:lnTo>
                <a:lnTo>
                  <a:pt x="10258" y="489"/>
                </a:lnTo>
                <a:lnTo>
                  <a:pt x="10234" y="367"/>
                </a:lnTo>
                <a:lnTo>
                  <a:pt x="10185" y="269"/>
                </a:lnTo>
                <a:lnTo>
                  <a:pt x="10112" y="196"/>
                </a:lnTo>
                <a:lnTo>
                  <a:pt x="10014" y="122"/>
                </a:lnTo>
                <a:lnTo>
                  <a:pt x="9916" y="49"/>
                </a:lnTo>
                <a:lnTo>
                  <a:pt x="9794" y="25"/>
                </a:lnTo>
                <a:lnTo>
                  <a:pt x="967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3" name="CustomShape 63"/>
          <p:cNvSpPr/>
          <p:nvPr/>
        </p:nvSpPr>
        <p:spPr>
          <a:xfrm>
            <a:off x="621720" y="1653480"/>
            <a:ext cx="348840" cy="147600"/>
          </a:xfrm>
          <a:custGeom>
            <a:avLst/>
            <a:gdLst/>
            <a:ahLst/>
            <a:cxnLst/>
            <a:rect l="l" t="t" r="r" b="b"/>
            <a:pathLst>
              <a:path w="18660" h="7914">
                <a:moveTo>
                  <a:pt x="391" y="1"/>
                </a:moveTo>
                <a:lnTo>
                  <a:pt x="293" y="50"/>
                </a:lnTo>
                <a:lnTo>
                  <a:pt x="220" y="74"/>
                </a:lnTo>
                <a:lnTo>
                  <a:pt x="147" y="147"/>
                </a:lnTo>
                <a:lnTo>
                  <a:pt x="74" y="221"/>
                </a:lnTo>
                <a:lnTo>
                  <a:pt x="49" y="294"/>
                </a:lnTo>
                <a:lnTo>
                  <a:pt x="0" y="392"/>
                </a:lnTo>
                <a:lnTo>
                  <a:pt x="0" y="489"/>
                </a:lnTo>
                <a:lnTo>
                  <a:pt x="0" y="1173"/>
                </a:lnTo>
                <a:lnTo>
                  <a:pt x="9330" y="7914"/>
                </a:lnTo>
                <a:lnTo>
                  <a:pt x="18659" y="1173"/>
                </a:lnTo>
                <a:lnTo>
                  <a:pt x="18659" y="489"/>
                </a:lnTo>
                <a:lnTo>
                  <a:pt x="18659" y="392"/>
                </a:lnTo>
                <a:lnTo>
                  <a:pt x="18611" y="294"/>
                </a:lnTo>
                <a:lnTo>
                  <a:pt x="18586" y="221"/>
                </a:lnTo>
                <a:lnTo>
                  <a:pt x="18513" y="147"/>
                </a:lnTo>
                <a:lnTo>
                  <a:pt x="18440" y="74"/>
                </a:lnTo>
                <a:lnTo>
                  <a:pt x="18366" y="50"/>
                </a:lnTo>
                <a:lnTo>
                  <a:pt x="18269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4" name="CustomShape 64"/>
          <p:cNvSpPr/>
          <p:nvPr/>
        </p:nvSpPr>
        <p:spPr>
          <a:xfrm>
            <a:off x="621720" y="1686600"/>
            <a:ext cx="348840" cy="211680"/>
          </a:xfrm>
          <a:custGeom>
            <a:avLst/>
            <a:gdLst/>
            <a:ahLst/>
            <a:cxnLst/>
            <a:rect l="l" t="t" r="r" b="b"/>
            <a:pathLst>
              <a:path w="18660" h="11333">
                <a:moveTo>
                  <a:pt x="0" y="0"/>
                </a:moveTo>
                <a:lnTo>
                  <a:pt x="0" y="10844"/>
                </a:lnTo>
                <a:lnTo>
                  <a:pt x="0" y="10917"/>
                </a:lnTo>
                <a:lnTo>
                  <a:pt x="5129" y="7230"/>
                </a:lnTo>
                <a:lnTo>
                  <a:pt x="5227" y="7181"/>
                </a:lnTo>
                <a:lnTo>
                  <a:pt x="5325" y="7181"/>
                </a:lnTo>
                <a:lnTo>
                  <a:pt x="5398" y="7205"/>
                </a:lnTo>
                <a:lnTo>
                  <a:pt x="5471" y="7278"/>
                </a:lnTo>
                <a:lnTo>
                  <a:pt x="5520" y="7376"/>
                </a:lnTo>
                <a:lnTo>
                  <a:pt x="5520" y="7474"/>
                </a:lnTo>
                <a:lnTo>
                  <a:pt x="5471" y="7547"/>
                </a:lnTo>
                <a:lnTo>
                  <a:pt x="5422" y="7620"/>
                </a:lnTo>
                <a:lnTo>
                  <a:pt x="318" y="11308"/>
                </a:lnTo>
                <a:lnTo>
                  <a:pt x="415" y="11333"/>
                </a:lnTo>
                <a:lnTo>
                  <a:pt x="18244" y="11333"/>
                </a:lnTo>
                <a:lnTo>
                  <a:pt x="18342" y="11308"/>
                </a:lnTo>
                <a:lnTo>
                  <a:pt x="13238" y="7620"/>
                </a:lnTo>
                <a:lnTo>
                  <a:pt x="13189" y="7547"/>
                </a:lnTo>
                <a:lnTo>
                  <a:pt x="13140" y="7474"/>
                </a:lnTo>
                <a:lnTo>
                  <a:pt x="13140" y="7376"/>
                </a:lnTo>
                <a:lnTo>
                  <a:pt x="13189" y="7278"/>
                </a:lnTo>
                <a:lnTo>
                  <a:pt x="13262" y="7205"/>
                </a:lnTo>
                <a:lnTo>
                  <a:pt x="13335" y="7181"/>
                </a:lnTo>
                <a:lnTo>
                  <a:pt x="13433" y="7181"/>
                </a:lnTo>
                <a:lnTo>
                  <a:pt x="13531" y="7230"/>
                </a:lnTo>
                <a:lnTo>
                  <a:pt x="18659" y="10917"/>
                </a:lnTo>
                <a:lnTo>
                  <a:pt x="18659" y="10844"/>
                </a:lnTo>
                <a:lnTo>
                  <a:pt x="18659" y="0"/>
                </a:lnTo>
                <a:lnTo>
                  <a:pt x="9476" y="6643"/>
                </a:lnTo>
                <a:lnTo>
                  <a:pt x="9403" y="6692"/>
                </a:lnTo>
                <a:lnTo>
                  <a:pt x="9257" y="6692"/>
                </a:lnTo>
                <a:lnTo>
                  <a:pt x="9183" y="6643"/>
                </a:lnTo>
                <a:lnTo>
                  <a:pt x="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5" name="CustomShape 65"/>
          <p:cNvSpPr/>
          <p:nvPr/>
        </p:nvSpPr>
        <p:spPr>
          <a:xfrm>
            <a:off x="1126080" y="1605240"/>
            <a:ext cx="348840" cy="341640"/>
          </a:xfrm>
          <a:custGeom>
            <a:avLst/>
            <a:gdLst/>
            <a:ahLst/>
            <a:cxnLst/>
            <a:rect l="l" t="t" r="r" b="b"/>
            <a:pathLst>
              <a:path w="18660" h="18269">
                <a:moveTo>
                  <a:pt x="14923" y="5080"/>
                </a:moveTo>
                <a:lnTo>
                  <a:pt x="14923" y="9037"/>
                </a:lnTo>
                <a:lnTo>
                  <a:pt x="17316" y="7913"/>
                </a:lnTo>
                <a:lnTo>
                  <a:pt x="9476" y="13579"/>
                </a:lnTo>
                <a:lnTo>
                  <a:pt x="9403" y="13604"/>
                </a:lnTo>
                <a:lnTo>
                  <a:pt x="9330" y="13628"/>
                </a:lnTo>
                <a:lnTo>
                  <a:pt x="9257" y="13604"/>
                </a:lnTo>
                <a:lnTo>
                  <a:pt x="9183" y="13579"/>
                </a:lnTo>
                <a:lnTo>
                  <a:pt x="1344" y="7913"/>
                </a:lnTo>
                <a:lnTo>
                  <a:pt x="3737" y="9037"/>
                </a:lnTo>
                <a:lnTo>
                  <a:pt x="3737" y="5080"/>
                </a:lnTo>
                <a:close/>
                <a:moveTo>
                  <a:pt x="9330" y="0"/>
                </a:moveTo>
                <a:lnTo>
                  <a:pt x="0" y="6741"/>
                </a:lnTo>
                <a:lnTo>
                  <a:pt x="0" y="17780"/>
                </a:lnTo>
                <a:lnTo>
                  <a:pt x="0" y="17853"/>
                </a:lnTo>
                <a:lnTo>
                  <a:pt x="5129" y="14165"/>
                </a:lnTo>
                <a:lnTo>
                  <a:pt x="5227" y="14117"/>
                </a:lnTo>
                <a:lnTo>
                  <a:pt x="5325" y="14117"/>
                </a:lnTo>
                <a:lnTo>
                  <a:pt x="5398" y="14141"/>
                </a:lnTo>
                <a:lnTo>
                  <a:pt x="5471" y="14214"/>
                </a:lnTo>
                <a:lnTo>
                  <a:pt x="5520" y="14312"/>
                </a:lnTo>
                <a:lnTo>
                  <a:pt x="5520" y="14385"/>
                </a:lnTo>
                <a:lnTo>
                  <a:pt x="5471" y="14483"/>
                </a:lnTo>
                <a:lnTo>
                  <a:pt x="5422" y="14556"/>
                </a:lnTo>
                <a:lnTo>
                  <a:pt x="318" y="18244"/>
                </a:lnTo>
                <a:lnTo>
                  <a:pt x="416" y="18244"/>
                </a:lnTo>
                <a:lnTo>
                  <a:pt x="489" y="18268"/>
                </a:lnTo>
                <a:lnTo>
                  <a:pt x="18171" y="18268"/>
                </a:lnTo>
                <a:lnTo>
                  <a:pt x="18244" y="18244"/>
                </a:lnTo>
                <a:lnTo>
                  <a:pt x="18342" y="18244"/>
                </a:lnTo>
                <a:lnTo>
                  <a:pt x="13238" y="14556"/>
                </a:lnTo>
                <a:lnTo>
                  <a:pt x="13189" y="14483"/>
                </a:lnTo>
                <a:lnTo>
                  <a:pt x="13140" y="14385"/>
                </a:lnTo>
                <a:lnTo>
                  <a:pt x="13140" y="14312"/>
                </a:lnTo>
                <a:lnTo>
                  <a:pt x="13189" y="14214"/>
                </a:lnTo>
                <a:lnTo>
                  <a:pt x="13262" y="14141"/>
                </a:lnTo>
                <a:lnTo>
                  <a:pt x="13335" y="14117"/>
                </a:lnTo>
                <a:lnTo>
                  <a:pt x="13433" y="14117"/>
                </a:lnTo>
                <a:lnTo>
                  <a:pt x="13531" y="14165"/>
                </a:lnTo>
                <a:lnTo>
                  <a:pt x="18660" y="17853"/>
                </a:lnTo>
                <a:lnTo>
                  <a:pt x="18660" y="17780"/>
                </a:lnTo>
                <a:lnTo>
                  <a:pt x="18660" y="6741"/>
                </a:lnTo>
                <a:lnTo>
                  <a:pt x="933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6" name="CustomShape 66"/>
          <p:cNvSpPr/>
          <p:nvPr/>
        </p:nvSpPr>
        <p:spPr>
          <a:xfrm>
            <a:off x="1237680" y="1734480"/>
            <a:ext cx="125640" cy="8640"/>
          </a:xfrm>
          <a:custGeom>
            <a:avLst/>
            <a:gdLst/>
            <a:ahLst/>
            <a:cxnLst/>
            <a:rect l="l" t="t" r="r" b="b"/>
            <a:pathLst>
              <a:path w="6742" h="490">
                <a:moveTo>
                  <a:pt x="147" y="1"/>
                </a:moveTo>
                <a:lnTo>
                  <a:pt x="74" y="74"/>
                </a:lnTo>
                <a:lnTo>
                  <a:pt x="25" y="147"/>
                </a:lnTo>
                <a:lnTo>
                  <a:pt x="1" y="245"/>
                </a:lnTo>
                <a:lnTo>
                  <a:pt x="25" y="343"/>
                </a:lnTo>
                <a:lnTo>
                  <a:pt x="74" y="416"/>
                </a:lnTo>
                <a:lnTo>
                  <a:pt x="147" y="465"/>
                </a:lnTo>
                <a:lnTo>
                  <a:pt x="245" y="489"/>
                </a:lnTo>
                <a:lnTo>
                  <a:pt x="6497" y="489"/>
                </a:lnTo>
                <a:lnTo>
                  <a:pt x="6595" y="465"/>
                </a:lnTo>
                <a:lnTo>
                  <a:pt x="6668" y="416"/>
                </a:lnTo>
                <a:lnTo>
                  <a:pt x="6717" y="343"/>
                </a:lnTo>
                <a:lnTo>
                  <a:pt x="6741" y="245"/>
                </a:lnTo>
                <a:lnTo>
                  <a:pt x="6717" y="147"/>
                </a:lnTo>
                <a:lnTo>
                  <a:pt x="6668" y="74"/>
                </a:lnTo>
                <a:lnTo>
                  <a:pt x="6595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7" name="CustomShape 67"/>
          <p:cNvSpPr/>
          <p:nvPr/>
        </p:nvSpPr>
        <p:spPr>
          <a:xfrm>
            <a:off x="1237680" y="1759320"/>
            <a:ext cx="125640" cy="8640"/>
          </a:xfrm>
          <a:custGeom>
            <a:avLst/>
            <a:gdLst/>
            <a:ahLst/>
            <a:cxnLst/>
            <a:rect l="l" t="t" r="r" b="b"/>
            <a:pathLst>
              <a:path w="6742" h="490">
                <a:moveTo>
                  <a:pt x="245" y="1"/>
                </a:moveTo>
                <a:lnTo>
                  <a:pt x="147" y="25"/>
                </a:lnTo>
                <a:lnTo>
                  <a:pt x="74" y="74"/>
                </a:lnTo>
                <a:lnTo>
                  <a:pt x="25" y="147"/>
                </a:lnTo>
                <a:lnTo>
                  <a:pt x="1" y="245"/>
                </a:lnTo>
                <a:lnTo>
                  <a:pt x="25" y="343"/>
                </a:lnTo>
                <a:lnTo>
                  <a:pt x="74" y="416"/>
                </a:lnTo>
                <a:lnTo>
                  <a:pt x="147" y="465"/>
                </a:lnTo>
                <a:lnTo>
                  <a:pt x="245" y="489"/>
                </a:lnTo>
                <a:lnTo>
                  <a:pt x="6497" y="489"/>
                </a:lnTo>
                <a:lnTo>
                  <a:pt x="6595" y="465"/>
                </a:lnTo>
                <a:lnTo>
                  <a:pt x="6668" y="416"/>
                </a:lnTo>
                <a:lnTo>
                  <a:pt x="6717" y="343"/>
                </a:lnTo>
                <a:lnTo>
                  <a:pt x="6741" y="245"/>
                </a:lnTo>
                <a:lnTo>
                  <a:pt x="6717" y="147"/>
                </a:lnTo>
                <a:lnTo>
                  <a:pt x="6668" y="74"/>
                </a:lnTo>
                <a:lnTo>
                  <a:pt x="6595" y="25"/>
                </a:lnTo>
                <a:lnTo>
                  <a:pt x="649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8" name="CustomShape 68"/>
          <p:cNvSpPr/>
          <p:nvPr/>
        </p:nvSpPr>
        <p:spPr>
          <a:xfrm>
            <a:off x="1237680" y="1784520"/>
            <a:ext cx="52560" cy="8640"/>
          </a:xfrm>
          <a:custGeom>
            <a:avLst/>
            <a:gdLst/>
            <a:ahLst/>
            <a:cxnLst/>
            <a:rect l="l" t="t" r="r" b="b"/>
            <a:pathLst>
              <a:path w="2834" h="490">
                <a:moveTo>
                  <a:pt x="245" y="1"/>
                </a:moveTo>
                <a:lnTo>
                  <a:pt x="147" y="25"/>
                </a:lnTo>
                <a:lnTo>
                  <a:pt x="74" y="74"/>
                </a:lnTo>
                <a:lnTo>
                  <a:pt x="25" y="147"/>
                </a:lnTo>
                <a:lnTo>
                  <a:pt x="1" y="245"/>
                </a:lnTo>
                <a:lnTo>
                  <a:pt x="25" y="343"/>
                </a:lnTo>
                <a:lnTo>
                  <a:pt x="74" y="416"/>
                </a:lnTo>
                <a:lnTo>
                  <a:pt x="147" y="465"/>
                </a:lnTo>
                <a:lnTo>
                  <a:pt x="245" y="489"/>
                </a:lnTo>
                <a:lnTo>
                  <a:pt x="2589" y="489"/>
                </a:lnTo>
                <a:lnTo>
                  <a:pt x="2687" y="465"/>
                </a:lnTo>
                <a:lnTo>
                  <a:pt x="2760" y="416"/>
                </a:lnTo>
                <a:lnTo>
                  <a:pt x="2809" y="343"/>
                </a:lnTo>
                <a:lnTo>
                  <a:pt x="2834" y="245"/>
                </a:lnTo>
                <a:lnTo>
                  <a:pt x="2809" y="147"/>
                </a:lnTo>
                <a:lnTo>
                  <a:pt x="2760" y="74"/>
                </a:lnTo>
                <a:lnTo>
                  <a:pt x="2687" y="25"/>
                </a:lnTo>
                <a:lnTo>
                  <a:pt x="2589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9" name="CustomShape 69"/>
          <p:cNvSpPr/>
          <p:nvPr/>
        </p:nvSpPr>
        <p:spPr>
          <a:xfrm>
            <a:off x="1856160" y="1612440"/>
            <a:ext cx="112680" cy="112680"/>
          </a:xfrm>
          <a:custGeom>
            <a:avLst/>
            <a:gdLst/>
            <a:ahLst/>
            <a:cxnLst/>
            <a:rect l="l" t="t" r="r" b="b"/>
            <a:pathLst>
              <a:path w="6034" h="6034">
                <a:moveTo>
                  <a:pt x="2004" y="1"/>
                </a:moveTo>
                <a:lnTo>
                  <a:pt x="1881" y="25"/>
                </a:lnTo>
                <a:lnTo>
                  <a:pt x="1784" y="50"/>
                </a:lnTo>
                <a:lnTo>
                  <a:pt x="1686" y="98"/>
                </a:lnTo>
                <a:lnTo>
                  <a:pt x="1588" y="172"/>
                </a:lnTo>
                <a:lnTo>
                  <a:pt x="1" y="1784"/>
                </a:lnTo>
                <a:lnTo>
                  <a:pt x="4251" y="6033"/>
                </a:lnTo>
                <a:lnTo>
                  <a:pt x="5862" y="4446"/>
                </a:lnTo>
                <a:lnTo>
                  <a:pt x="5936" y="4348"/>
                </a:lnTo>
                <a:lnTo>
                  <a:pt x="5985" y="4250"/>
                </a:lnTo>
                <a:lnTo>
                  <a:pt x="6009" y="4153"/>
                </a:lnTo>
                <a:lnTo>
                  <a:pt x="6033" y="4031"/>
                </a:lnTo>
                <a:lnTo>
                  <a:pt x="6009" y="3933"/>
                </a:lnTo>
                <a:lnTo>
                  <a:pt x="5985" y="3811"/>
                </a:lnTo>
                <a:lnTo>
                  <a:pt x="5936" y="3713"/>
                </a:lnTo>
                <a:lnTo>
                  <a:pt x="5862" y="3615"/>
                </a:lnTo>
                <a:lnTo>
                  <a:pt x="2419" y="172"/>
                </a:lnTo>
                <a:lnTo>
                  <a:pt x="2321" y="98"/>
                </a:lnTo>
                <a:lnTo>
                  <a:pt x="2223" y="50"/>
                </a:lnTo>
                <a:lnTo>
                  <a:pt x="2101" y="25"/>
                </a:lnTo>
                <a:lnTo>
                  <a:pt x="200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0" name="CustomShape 70"/>
          <p:cNvSpPr/>
          <p:nvPr/>
        </p:nvSpPr>
        <p:spPr>
          <a:xfrm>
            <a:off x="1641960" y="1655280"/>
            <a:ext cx="284040" cy="284040"/>
          </a:xfrm>
          <a:custGeom>
            <a:avLst/>
            <a:gdLst/>
            <a:ahLst/>
            <a:cxnLst/>
            <a:rect l="l" t="t" r="r" b="b"/>
            <a:pathLst>
              <a:path w="15192" h="15192">
                <a:moveTo>
                  <a:pt x="1100" y="10527"/>
                </a:moveTo>
                <a:lnTo>
                  <a:pt x="4665" y="14093"/>
                </a:lnTo>
                <a:lnTo>
                  <a:pt x="4616" y="14117"/>
                </a:lnTo>
                <a:lnTo>
                  <a:pt x="1979" y="14508"/>
                </a:lnTo>
                <a:lnTo>
                  <a:pt x="684" y="13213"/>
                </a:lnTo>
                <a:lnTo>
                  <a:pt x="1075" y="10576"/>
                </a:lnTo>
                <a:lnTo>
                  <a:pt x="1100" y="10527"/>
                </a:lnTo>
                <a:close/>
                <a:moveTo>
                  <a:pt x="10918" y="1"/>
                </a:moveTo>
                <a:lnTo>
                  <a:pt x="758" y="10185"/>
                </a:lnTo>
                <a:lnTo>
                  <a:pt x="684" y="10258"/>
                </a:lnTo>
                <a:lnTo>
                  <a:pt x="636" y="10332"/>
                </a:lnTo>
                <a:lnTo>
                  <a:pt x="611" y="10405"/>
                </a:lnTo>
                <a:lnTo>
                  <a:pt x="587" y="10502"/>
                </a:lnTo>
                <a:lnTo>
                  <a:pt x="1" y="14532"/>
                </a:lnTo>
                <a:lnTo>
                  <a:pt x="1" y="14654"/>
                </a:lnTo>
                <a:lnTo>
                  <a:pt x="25" y="14801"/>
                </a:lnTo>
                <a:lnTo>
                  <a:pt x="98" y="14923"/>
                </a:lnTo>
                <a:lnTo>
                  <a:pt x="171" y="15021"/>
                </a:lnTo>
                <a:lnTo>
                  <a:pt x="269" y="15094"/>
                </a:lnTo>
                <a:lnTo>
                  <a:pt x="367" y="15143"/>
                </a:lnTo>
                <a:lnTo>
                  <a:pt x="465" y="15167"/>
                </a:lnTo>
                <a:lnTo>
                  <a:pt x="587" y="15192"/>
                </a:lnTo>
                <a:lnTo>
                  <a:pt x="660" y="15192"/>
                </a:lnTo>
                <a:lnTo>
                  <a:pt x="4690" y="14606"/>
                </a:lnTo>
                <a:lnTo>
                  <a:pt x="4861" y="14557"/>
                </a:lnTo>
                <a:lnTo>
                  <a:pt x="4934" y="14508"/>
                </a:lnTo>
                <a:lnTo>
                  <a:pt x="5007" y="14435"/>
                </a:lnTo>
                <a:lnTo>
                  <a:pt x="15192" y="4275"/>
                </a:lnTo>
                <a:lnTo>
                  <a:pt x="13970" y="3053"/>
                </a:lnTo>
                <a:lnTo>
                  <a:pt x="4152" y="12872"/>
                </a:lnTo>
                <a:lnTo>
                  <a:pt x="3810" y="12530"/>
                </a:lnTo>
                <a:lnTo>
                  <a:pt x="13629" y="2712"/>
                </a:lnTo>
                <a:lnTo>
                  <a:pt x="12481" y="1564"/>
                </a:lnTo>
                <a:lnTo>
                  <a:pt x="2663" y="11382"/>
                </a:lnTo>
                <a:lnTo>
                  <a:pt x="2321" y="11040"/>
                </a:lnTo>
                <a:lnTo>
                  <a:pt x="12139" y="1222"/>
                </a:lnTo>
                <a:lnTo>
                  <a:pt x="1091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1" name="CustomShape 71"/>
          <p:cNvSpPr/>
          <p:nvPr/>
        </p:nvSpPr>
        <p:spPr>
          <a:xfrm>
            <a:off x="2145240" y="1808640"/>
            <a:ext cx="132120" cy="132120"/>
          </a:xfrm>
          <a:custGeom>
            <a:avLst/>
            <a:gdLst/>
            <a:ahLst/>
            <a:cxnLst/>
            <a:rect l="l" t="t" r="r" b="b"/>
            <a:pathLst>
              <a:path w="7083" h="7083">
                <a:moveTo>
                  <a:pt x="5544" y="0"/>
                </a:moveTo>
                <a:lnTo>
                  <a:pt x="538" y="5984"/>
                </a:lnTo>
                <a:lnTo>
                  <a:pt x="0" y="7083"/>
                </a:lnTo>
                <a:lnTo>
                  <a:pt x="1099" y="6546"/>
                </a:lnTo>
                <a:lnTo>
                  <a:pt x="7083" y="1539"/>
                </a:lnTo>
                <a:lnTo>
                  <a:pt x="554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2" name="CustomShape 72"/>
          <p:cNvSpPr/>
          <p:nvPr/>
        </p:nvSpPr>
        <p:spPr>
          <a:xfrm>
            <a:off x="2342880" y="1611000"/>
            <a:ext cx="131760" cy="131760"/>
          </a:xfrm>
          <a:custGeom>
            <a:avLst/>
            <a:gdLst/>
            <a:ahLst/>
            <a:cxnLst/>
            <a:rect l="l" t="t" r="r" b="b"/>
            <a:pathLst>
              <a:path w="7059" h="7059">
                <a:moveTo>
                  <a:pt x="904" y="1"/>
                </a:moveTo>
                <a:lnTo>
                  <a:pt x="782" y="25"/>
                </a:lnTo>
                <a:lnTo>
                  <a:pt x="684" y="98"/>
                </a:lnTo>
                <a:lnTo>
                  <a:pt x="611" y="147"/>
                </a:lnTo>
                <a:lnTo>
                  <a:pt x="489" y="294"/>
                </a:lnTo>
                <a:lnTo>
                  <a:pt x="367" y="440"/>
                </a:lnTo>
                <a:lnTo>
                  <a:pt x="294" y="587"/>
                </a:lnTo>
                <a:lnTo>
                  <a:pt x="196" y="733"/>
                </a:lnTo>
                <a:lnTo>
                  <a:pt x="74" y="1051"/>
                </a:lnTo>
                <a:lnTo>
                  <a:pt x="0" y="1393"/>
                </a:lnTo>
                <a:lnTo>
                  <a:pt x="0" y="1735"/>
                </a:lnTo>
                <a:lnTo>
                  <a:pt x="25" y="2052"/>
                </a:lnTo>
                <a:lnTo>
                  <a:pt x="123" y="2394"/>
                </a:lnTo>
                <a:lnTo>
                  <a:pt x="269" y="2711"/>
                </a:lnTo>
                <a:lnTo>
                  <a:pt x="4348" y="6790"/>
                </a:lnTo>
                <a:lnTo>
                  <a:pt x="4665" y="6937"/>
                </a:lnTo>
                <a:lnTo>
                  <a:pt x="5007" y="7034"/>
                </a:lnTo>
                <a:lnTo>
                  <a:pt x="5325" y="7059"/>
                </a:lnTo>
                <a:lnTo>
                  <a:pt x="5667" y="7059"/>
                </a:lnTo>
                <a:lnTo>
                  <a:pt x="6008" y="6986"/>
                </a:lnTo>
                <a:lnTo>
                  <a:pt x="6326" y="6863"/>
                </a:lnTo>
                <a:lnTo>
                  <a:pt x="6473" y="6766"/>
                </a:lnTo>
                <a:lnTo>
                  <a:pt x="6619" y="6692"/>
                </a:lnTo>
                <a:lnTo>
                  <a:pt x="6766" y="6570"/>
                </a:lnTo>
                <a:lnTo>
                  <a:pt x="6912" y="6448"/>
                </a:lnTo>
                <a:lnTo>
                  <a:pt x="6961" y="6375"/>
                </a:lnTo>
                <a:lnTo>
                  <a:pt x="7034" y="6277"/>
                </a:lnTo>
                <a:lnTo>
                  <a:pt x="7059" y="6155"/>
                </a:lnTo>
                <a:lnTo>
                  <a:pt x="7059" y="6057"/>
                </a:lnTo>
                <a:lnTo>
                  <a:pt x="7059" y="5960"/>
                </a:lnTo>
                <a:lnTo>
                  <a:pt x="7034" y="5862"/>
                </a:lnTo>
                <a:lnTo>
                  <a:pt x="6961" y="5764"/>
                </a:lnTo>
                <a:lnTo>
                  <a:pt x="6912" y="5667"/>
                </a:lnTo>
                <a:lnTo>
                  <a:pt x="1393" y="147"/>
                </a:lnTo>
                <a:lnTo>
                  <a:pt x="1295" y="98"/>
                </a:lnTo>
                <a:lnTo>
                  <a:pt x="1197" y="25"/>
                </a:lnTo>
                <a:lnTo>
                  <a:pt x="1099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3" name="CustomShape 73"/>
          <p:cNvSpPr/>
          <p:nvPr/>
        </p:nvSpPr>
        <p:spPr>
          <a:xfrm>
            <a:off x="2196720" y="1667160"/>
            <a:ext cx="221760" cy="221760"/>
          </a:xfrm>
          <a:custGeom>
            <a:avLst/>
            <a:gdLst/>
            <a:ahLst/>
            <a:cxnLst/>
            <a:rect l="l" t="t" r="r" b="b"/>
            <a:pathLst>
              <a:path w="11870" h="11871">
                <a:moveTo>
                  <a:pt x="7718" y="1295"/>
                </a:moveTo>
                <a:lnTo>
                  <a:pt x="7815" y="1319"/>
                </a:lnTo>
                <a:lnTo>
                  <a:pt x="7889" y="1368"/>
                </a:lnTo>
                <a:lnTo>
                  <a:pt x="7938" y="1442"/>
                </a:lnTo>
                <a:lnTo>
                  <a:pt x="7938" y="1515"/>
                </a:lnTo>
                <a:lnTo>
                  <a:pt x="7938" y="1588"/>
                </a:lnTo>
                <a:lnTo>
                  <a:pt x="7889" y="1661"/>
                </a:lnTo>
                <a:lnTo>
                  <a:pt x="5862" y="3664"/>
                </a:lnTo>
                <a:lnTo>
                  <a:pt x="5788" y="3713"/>
                </a:lnTo>
                <a:lnTo>
                  <a:pt x="5715" y="3737"/>
                </a:lnTo>
                <a:lnTo>
                  <a:pt x="5642" y="3713"/>
                </a:lnTo>
                <a:lnTo>
                  <a:pt x="5569" y="3664"/>
                </a:lnTo>
                <a:lnTo>
                  <a:pt x="5520" y="3591"/>
                </a:lnTo>
                <a:lnTo>
                  <a:pt x="5495" y="3517"/>
                </a:lnTo>
                <a:lnTo>
                  <a:pt x="5520" y="3444"/>
                </a:lnTo>
                <a:lnTo>
                  <a:pt x="5569" y="3371"/>
                </a:lnTo>
                <a:lnTo>
                  <a:pt x="7571" y="1368"/>
                </a:lnTo>
                <a:lnTo>
                  <a:pt x="7644" y="1319"/>
                </a:lnTo>
                <a:lnTo>
                  <a:pt x="7718" y="1295"/>
                </a:lnTo>
                <a:close/>
                <a:moveTo>
                  <a:pt x="7767" y="1"/>
                </a:moveTo>
                <a:lnTo>
                  <a:pt x="4885" y="2907"/>
                </a:lnTo>
                <a:lnTo>
                  <a:pt x="4640" y="2809"/>
                </a:lnTo>
                <a:lnTo>
                  <a:pt x="4396" y="2712"/>
                </a:lnTo>
                <a:lnTo>
                  <a:pt x="4103" y="2614"/>
                </a:lnTo>
                <a:lnTo>
                  <a:pt x="3810" y="2565"/>
                </a:lnTo>
                <a:lnTo>
                  <a:pt x="3493" y="2492"/>
                </a:lnTo>
                <a:lnTo>
                  <a:pt x="3175" y="2443"/>
                </a:lnTo>
                <a:lnTo>
                  <a:pt x="2858" y="2418"/>
                </a:lnTo>
                <a:lnTo>
                  <a:pt x="2247" y="2418"/>
                </a:lnTo>
                <a:lnTo>
                  <a:pt x="1954" y="2443"/>
                </a:lnTo>
                <a:lnTo>
                  <a:pt x="1636" y="2492"/>
                </a:lnTo>
                <a:lnTo>
                  <a:pt x="1319" y="2565"/>
                </a:lnTo>
                <a:lnTo>
                  <a:pt x="1001" y="2687"/>
                </a:lnTo>
                <a:lnTo>
                  <a:pt x="708" y="2809"/>
                </a:lnTo>
                <a:lnTo>
                  <a:pt x="415" y="3005"/>
                </a:lnTo>
                <a:lnTo>
                  <a:pt x="147" y="3224"/>
                </a:lnTo>
                <a:lnTo>
                  <a:pt x="73" y="3298"/>
                </a:lnTo>
                <a:lnTo>
                  <a:pt x="24" y="3395"/>
                </a:lnTo>
                <a:lnTo>
                  <a:pt x="0" y="3493"/>
                </a:lnTo>
                <a:lnTo>
                  <a:pt x="0" y="3615"/>
                </a:lnTo>
                <a:lnTo>
                  <a:pt x="0" y="3713"/>
                </a:lnTo>
                <a:lnTo>
                  <a:pt x="24" y="3811"/>
                </a:lnTo>
                <a:lnTo>
                  <a:pt x="73" y="3908"/>
                </a:lnTo>
                <a:lnTo>
                  <a:pt x="147" y="4006"/>
                </a:lnTo>
                <a:lnTo>
                  <a:pt x="7864" y="11724"/>
                </a:lnTo>
                <a:lnTo>
                  <a:pt x="7962" y="11797"/>
                </a:lnTo>
                <a:lnTo>
                  <a:pt x="8060" y="11846"/>
                </a:lnTo>
                <a:lnTo>
                  <a:pt x="8157" y="11870"/>
                </a:lnTo>
                <a:lnTo>
                  <a:pt x="8377" y="11870"/>
                </a:lnTo>
                <a:lnTo>
                  <a:pt x="8475" y="11846"/>
                </a:lnTo>
                <a:lnTo>
                  <a:pt x="8573" y="11797"/>
                </a:lnTo>
                <a:lnTo>
                  <a:pt x="8646" y="11724"/>
                </a:lnTo>
                <a:lnTo>
                  <a:pt x="8866" y="11455"/>
                </a:lnTo>
                <a:lnTo>
                  <a:pt x="9061" y="11162"/>
                </a:lnTo>
                <a:lnTo>
                  <a:pt x="9183" y="10869"/>
                </a:lnTo>
                <a:lnTo>
                  <a:pt x="9305" y="10551"/>
                </a:lnTo>
                <a:lnTo>
                  <a:pt x="9379" y="10234"/>
                </a:lnTo>
                <a:lnTo>
                  <a:pt x="9427" y="9916"/>
                </a:lnTo>
                <a:lnTo>
                  <a:pt x="9452" y="9623"/>
                </a:lnTo>
                <a:lnTo>
                  <a:pt x="9452" y="9330"/>
                </a:lnTo>
                <a:lnTo>
                  <a:pt x="9452" y="9013"/>
                </a:lnTo>
                <a:lnTo>
                  <a:pt x="9427" y="8695"/>
                </a:lnTo>
                <a:lnTo>
                  <a:pt x="9379" y="8378"/>
                </a:lnTo>
                <a:lnTo>
                  <a:pt x="9305" y="8060"/>
                </a:lnTo>
                <a:lnTo>
                  <a:pt x="9256" y="7767"/>
                </a:lnTo>
                <a:lnTo>
                  <a:pt x="9159" y="7474"/>
                </a:lnTo>
                <a:lnTo>
                  <a:pt x="9061" y="7230"/>
                </a:lnTo>
                <a:lnTo>
                  <a:pt x="8963" y="6986"/>
                </a:lnTo>
                <a:lnTo>
                  <a:pt x="11870" y="4104"/>
                </a:lnTo>
                <a:lnTo>
                  <a:pt x="776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4" name="CustomShape 74"/>
          <p:cNvSpPr/>
          <p:nvPr/>
        </p:nvSpPr>
        <p:spPr>
          <a:xfrm>
            <a:off x="2664360" y="1625760"/>
            <a:ext cx="300600" cy="300240"/>
          </a:xfrm>
          <a:custGeom>
            <a:avLst/>
            <a:gdLst/>
            <a:ahLst/>
            <a:cxnLst/>
            <a:rect l="l" t="t" r="r" b="b"/>
            <a:pathLst>
              <a:path w="16072" h="16071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5" name="CustomShape 75"/>
          <p:cNvSpPr/>
          <p:nvPr/>
        </p:nvSpPr>
        <p:spPr>
          <a:xfrm>
            <a:off x="3185280" y="1589040"/>
            <a:ext cx="33120" cy="376200"/>
          </a:xfrm>
          <a:custGeom>
            <a:avLst/>
            <a:gdLst/>
            <a:ahLst/>
            <a:cxnLst/>
            <a:rect l="l" t="t" r="r" b="b"/>
            <a:pathLst>
              <a:path w="1783" h="20125">
                <a:moveTo>
                  <a:pt x="391" y="0"/>
                </a:moveTo>
                <a:lnTo>
                  <a:pt x="293" y="25"/>
                </a:lnTo>
                <a:lnTo>
                  <a:pt x="220" y="73"/>
                </a:lnTo>
                <a:lnTo>
                  <a:pt x="147" y="147"/>
                </a:lnTo>
                <a:lnTo>
                  <a:pt x="98" y="220"/>
                </a:lnTo>
                <a:lnTo>
                  <a:pt x="49" y="293"/>
                </a:lnTo>
                <a:lnTo>
                  <a:pt x="24" y="391"/>
                </a:lnTo>
                <a:lnTo>
                  <a:pt x="0" y="489"/>
                </a:lnTo>
                <a:lnTo>
                  <a:pt x="0" y="20125"/>
                </a:lnTo>
                <a:lnTo>
                  <a:pt x="1783" y="20125"/>
                </a:lnTo>
                <a:lnTo>
                  <a:pt x="1783" y="489"/>
                </a:lnTo>
                <a:lnTo>
                  <a:pt x="1783" y="391"/>
                </a:lnTo>
                <a:lnTo>
                  <a:pt x="1734" y="293"/>
                </a:lnTo>
                <a:lnTo>
                  <a:pt x="1710" y="220"/>
                </a:lnTo>
                <a:lnTo>
                  <a:pt x="1636" y="147"/>
                </a:lnTo>
                <a:lnTo>
                  <a:pt x="1563" y="73"/>
                </a:lnTo>
                <a:lnTo>
                  <a:pt x="1490" y="25"/>
                </a:lnTo>
                <a:lnTo>
                  <a:pt x="139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6" name="CustomShape 76"/>
          <p:cNvSpPr/>
          <p:nvPr/>
        </p:nvSpPr>
        <p:spPr>
          <a:xfrm>
            <a:off x="3228480" y="1586520"/>
            <a:ext cx="224640" cy="171360"/>
          </a:xfrm>
          <a:custGeom>
            <a:avLst/>
            <a:gdLst/>
            <a:ahLst/>
            <a:cxnLst/>
            <a:rect l="l" t="t" r="r" b="b"/>
            <a:pathLst>
              <a:path w="12017" h="9184">
                <a:moveTo>
                  <a:pt x="2541" y="1"/>
                </a:moveTo>
                <a:lnTo>
                  <a:pt x="2174" y="25"/>
                </a:lnTo>
                <a:lnTo>
                  <a:pt x="1808" y="74"/>
                </a:lnTo>
                <a:lnTo>
                  <a:pt x="1442" y="123"/>
                </a:lnTo>
                <a:lnTo>
                  <a:pt x="1100" y="245"/>
                </a:lnTo>
                <a:lnTo>
                  <a:pt x="734" y="367"/>
                </a:lnTo>
                <a:lnTo>
                  <a:pt x="367" y="538"/>
                </a:lnTo>
                <a:lnTo>
                  <a:pt x="1" y="758"/>
                </a:lnTo>
                <a:lnTo>
                  <a:pt x="1" y="8427"/>
                </a:lnTo>
                <a:lnTo>
                  <a:pt x="367" y="8207"/>
                </a:lnTo>
                <a:lnTo>
                  <a:pt x="734" y="8036"/>
                </a:lnTo>
                <a:lnTo>
                  <a:pt x="1100" y="7889"/>
                </a:lnTo>
                <a:lnTo>
                  <a:pt x="1442" y="7792"/>
                </a:lnTo>
                <a:lnTo>
                  <a:pt x="1808" y="7718"/>
                </a:lnTo>
                <a:lnTo>
                  <a:pt x="2174" y="7694"/>
                </a:lnTo>
                <a:lnTo>
                  <a:pt x="2541" y="7670"/>
                </a:lnTo>
                <a:lnTo>
                  <a:pt x="2883" y="7694"/>
                </a:lnTo>
                <a:lnTo>
                  <a:pt x="3249" y="7718"/>
                </a:lnTo>
                <a:lnTo>
                  <a:pt x="3615" y="7767"/>
                </a:lnTo>
                <a:lnTo>
                  <a:pt x="3982" y="7840"/>
                </a:lnTo>
                <a:lnTo>
                  <a:pt x="4324" y="7914"/>
                </a:lnTo>
                <a:lnTo>
                  <a:pt x="5056" y="8134"/>
                </a:lnTo>
                <a:lnTo>
                  <a:pt x="5765" y="8353"/>
                </a:lnTo>
                <a:lnTo>
                  <a:pt x="6497" y="8573"/>
                </a:lnTo>
                <a:lnTo>
                  <a:pt x="7206" y="8793"/>
                </a:lnTo>
                <a:lnTo>
                  <a:pt x="7938" y="8988"/>
                </a:lnTo>
                <a:lnTo>
                  <a:pt x="8305" y="9062"/>
                </a:lnTo>
                <a:lnTo>
                  <a:pt x="8647" y="9110"/>
                </a:lnTo>
                <a:lnTo>
                  <a:pt x="9013" y="9159"/>
                </a:lnTo>
                <a:lnTo>
                  <a:pt x="9379" y="9184"/>
                </a:lnTo>
                <a:lnTo>
                  <a:pt x="9746" y="9159"/>
                </a:lnTo>
                <a:lnTo>
                  <a:pt x="10088" y="9135"/>
                </a:lnTo>
                <a:lnTo>
                  <a:pt x="10454" y="9086"/>
                </a:lnTo>
                <a:lnTo>
                  <a:pt x="10820" y="8988"/>
                </a:lnTo>
                <a:lnTo>
                  <a:pt x="11187" y="8866"/>
                </a:lnTo>
                <a:lnTo>
                  <a:pt x="11529" y="8695"/>
                </a:lnTo>
                <a:lnTo>
                  <a:pt x="11699" y="8598"/>
                </a:lnTo>
                <a:lnTo>
                  <a:pt x="11822" y="8500"/>
                </a:lnTo>
                <a:lnTo>
                  <a:pt x="11895" y="8378"/>
                </a:lnTo>
                <a:lnTo>
                  <a:pt x="11968" y="8256"/>
                </a:lnTo>
                <a:lnTo>
                  <a:pt x="12017" y="8134"/>
                </a:lnTo>
                <a:lnTo>
                  <a:pt x="12017" y="8011"/>
                </a:lnTo>
                <a:lnTo>
                  <a:pt x="11968" y="7914"/>
                </a:lnTo>
                <a:lnTo>
                  <a:pt x="11919" y="7816"/>
                </a:lnTo>
                <a:lnTo>
                  <a:pt x="11529" y="7425"/>
                </a:lnTo>
                <a:lnTo>
                  <a:pt x="11138" y="6961"/>
                </a:lnTo>
                <a:lnTo>
                  <a:pt x="10771" y="6473"/>
                </a:lnTo>
                <a:lnTo>
                  <a:pt x="10381" y="5960"/>
                </a:lnTo>
                <a:lnTo>
                  <a:pt x="10307" y="5813"/>
                </a:lnTo>
                <a:lnTo>
                  <a:pt x="10259" y="5667"/>
                </a:lnTo>
                <a:lnTo>
                  <a:pt x="10234" y="5496"/>
                </a:lnTo>
                <a:lnTo>
                  <a:pt x="10210" y="5300"/>
                </a:lnTo>
                <a:lnTo>
                  <a:pt x="10234" y="5130"/>
                </a:lnTo>
                <a:lnTo>
                  <a:pt x="10259" y="4959"/>
                </a:lnTo>
                <a:lnTo>
                  <a:pt x="10307" y="4788"/>
                </a:lnTo>
                <a:lnTo>
                  <a:pt x="10381" y="4617"/>
                </a:lnTo>
                <a:lnTo>
                  <a:pt x="10771" y="3884"/>
                </a:lnTo>
                <a:lnTo>
                  <a:pt x="11138" y="3127"/>
                </a:lnTo>
                <a:lnTo>
                  <a:pt x="11529" y="2345"/>
                </a:lnTo>
                <a:lnTo>
                  <a:pt x="11919" y="1490"/>
                </a:lnTo>
                <a:lnTo>
                  <a:pt x="11993" y="1320"/>
                </a:lnTo>
                <a:lnTo>
                  <a:pt x="12017" y="1173"/>
                </a:lnTo>
                <a:lnTo>
                  <a:pt x="12017" y="1051"/>
                </a:lnTo>
                <a:lnTo>
                  <a:pt x="11968" y="978"/>
                </a:lnTo>
                <a:lnTo>
                  <a:pt x="11895" y="953"/>
                </a:lnTo>
                <a:lnTo>
                  <a:pt x="11822" y="929"/>
                </a:lnTo>
                <a:lnTo>
                  <a:pt x="11699" y="978"/>
                </a:lnTo>
                <a:lnTo>
                  <a:pt x="11529" y="1026"/>
                </a:lnTo>
                <a:lnTo>
                  <a:pt x="11187" y="1197"/>
                </a:lnTo>
                <a:lnTo>
                  <a:pt x="10820" y="1320"/>
                </a:lnTo>
                <a:lnTo>
                  <a:pt x="10454" y="1417"/>
                </a:lnTo>
                <a:lnTo>
                  <a:pt x="10088" y="1466"/>
                </a:lnTo>
                <a:lnTo>
                  <a:pt x="9746" y="1515"/>
                </a:lnTo>
                <a:lnTo>
                  <a:pt x="9379" y="1515"/>
                </a:lnTo>
                <a:lnTo>
                  <a:pt x="9013" y="1490"/>
                </a:lnTo>
                <a:lnTo>
                  <a:pt x="8647" y="1466"/>
                </a:lnTo>
                <a:lnTo>
                  <a:pt x="8305" y="1393"/>
                </a:lnTo>
                <a:lnTo>
                  <a:pt x="7938" y="1320"/>
                </a:lnTo>
                <a:lnTo>
                  <a:pt x="7206" y="1149"/>
                </a:lnTo>
                <a:lnTo>
                  <a:pt x="6497" y="929"/>
                </a:lnTo>
                <a:lnTo>
                  <a:pt x="5765" y="685"/>
                </a:lnTo>
                <a:lnTo>
                  <a:pt x="5056" y="465"/>
                </a:lnTo>
                <a:lnTo>
                  <a:pt x="4324" y="269"/>
                </a:lnTo>
                <a:lnTo>
                  <a:pt x="3982" y="172"/>
                </a:lnTo>
                <a:lnTo>
                  <a:pt x="3615" y="98"/>
                </a:lnTo>
                <a:lnTo>
                  <a:pt x="3249" y="50"/>
                </a:lnTo>
                <a:lnTo>
                  <a:pt x="2883" y="25"/>
                </a:lnTo>
                <a:lnTo>
                  <a:pt x="254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7" name="CustomShape 77"/>
          <p:cNvSpPr/>
          <p:nvPr/>
        </p:nvSpPr>
        <p:spPr>
          <a:xfrm>
            <a:off x="3808440" y="1667880"/>
            <a:ext cx="30600" cy="30600"/>
          </a:xfrm>
          <a:custGeom>
            <a:avLst/>
            <a:gdLst/>
            <a:ahLst/>
            <a:cxnLst/>
            <a:rect l="l" t="t" r="r" b="b"/>
            <a:pathLst>
              <a:path w="1662" h="1662">
                <a:moveTo>
                  <a:pt x="831" y="1"/>
                </a:moveTo>
                <a:lnTo>
                  <a:pt x="660" y="25"/>
                </a:lnTo>
                <a:lnTo>
                  <a:pt x="514" y="74"/>
                </a:lnTo>
                <a:lnTo>
                  <a:pt x="367" y="148"/>
                </a:lnTo>
                <a:lnTo>
                  <a:pt x="245" y="245"/>
                </a:lnTo>
                <a:lnTo>
                  <a:pt x="147" y="367"/>
                </a:lnTo>
                <a:lnTo>
                  <a:pt x="74" y="514"/>
                </a:lnTo>
                <a:lnTo>
                  <a:pt x="25" y="660"/>
                </a:lnTo>
                <a:lnTo>
                  <a:pt x="1" y="831"/>
                </a:lnTo>
                <a:lnTo>
                  <a:pt x="25" y="1002"/>
                </a:lnTo>
                <a:lnTo>
                  <a:pt x="74" y="1173"/>
                </a:lnTo>
                <a:lnTo>
                  <a:pt x="147" y="1295"/>
                </a:lnTo>
                <a:lnTo>
                  <a:pt x="245" y="1418"/>
                </a:lnTo>
                <a:lnTo>
                  <a:pt x="367" y="1540"/>
                </a:lnTo>
                <a:lnTo>
                  <a:pt x="514" y="1613"/>
                </a:lnTo>
                <a:lnTo>
                  <a:pt x="660" y="1662"/>
                </a:lnTo>
                <a:lnTo>
                  <a:pt x="1002" y="1662"/>
                </a:lnTo>
                <a:lnTo>
                  <a:pt x="1149" y="1613"/>
                </a:lnTo>
                <a:lnTo>
                  <a:pt x="1295" y="1540"/>
                </a:lnTo>
                <a:lnTo>
                  <a:pt x="1417" y="1418"/>
                </a:lnTo>
                <a:lnTo>
                  <a:pt x="1515" y="1295"/>
                </a:lnTo>
                <a:lnTo>
                  <a:pt x="1588" y="1173"/>
                </a:lnTo>
                <a:lnTo>
                  <a:pt x="1637" y="1002"/>
                </a:lnTo>
                <a:lnTo>
                  <a:pt x="1661" y="831"/>
                </a:lnTo>
                <a:lnTo>
                  <a:pt x="1637" y="660"/>
                </a:lnTo>
                <a:lnTo>
                  <a:pt x="1588" y="514"/>
                </a:lnTo>
                <a:lnTo>
                  <a:pt x="1515" y="367"/>
                </a:lnTo>
                <a:lnTo>
                  <a:pt x="1417" y="245"/>
                </a:lnTo>
                <a:lnTo>
                  <a:pt x="1295" y="148"/>
                </a:lnTo>
                <a:lnTo>
                  <a:pt x="1149" y="74"/>
                </a:lnTo>
                <a:lnTo>
                  <a:pt x="1002" y="25"/>
                </a:lnTo>
                <a:lnTo>
                  <a:pt x="83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8" name="CustomShape 78"/>
          <p:cNvSpPr/>
          <p:nvPr/>
        </p:nvSpPr>
        <p:spPr>
          <a:xfrm>
            <a:off x="3969360" y="1708560"/>
            <a:ext cx="30600" cy="30600"/>
          </a:xfrm>
          <a:custGeom>
            <a:avLst/>
            <a:gdLst/>
            <a:ahLst/>
            <a:cxnLst/>
            <a:rect l="l" t="t" r="r" b="b"/>
            <a:pathLst>
              <a:path w="1662" h="1662">
                <a:moveTo>
                  <a:pt x="831" y="1"/>
                </a:moveTo>
                <a:lnTo>
                  <a:pt x="660" y="25"/>
                </a:lnTo>
                <a:lnTo>
                  <a:pt x="513" y="74"/>
                </a:lnTo>
                <a:lnTo>
                  <a:pt x="367" y="147"/>
                </a:lnTo>
                <a:lnTo>
                  <a:pt x="245" y="245"/>
                </a:lnTo>
                <a:lnTo>
                  <a:pt x="147" y="367"/>
                </a:lnTo>
                <a:lnTo>
                  <a:pt x="74" y="514"/>
                </a:lnTo>
                <a:lnTo>
                  <a:pt x="25" y="684"/>
                </a:lnTo>
                <a:lnTo>
                  <a:pt x="1" y="831"/>
                </a:lnTo>
                <a:lnTo>
                  <a:pt x="25" y="1002"/>
                </a:lnTo>
                <a:lnTo>
                  <a:pt x="74" y="1173"/>
                </a:lnTo>
                <a:lnTo>
                  <a:pt x="147" y="1295"/>
                </a:lnTo>
                <a:lnTo>
                  <a:pt x="245" y="1417"/>
                </a:lnTo>
                <a:lnTo>
                  <a:pt x="367" y="1539"/>
                </a:lnTo>
                <a:lnTo>
                  <a:pt x="513" y="1613"/>
                </a:lnTo>
                <a:lnTo>
                  <a:pt x="660" y="1661"/>
                </a:lnTo>
                <a:lnTo>
                  <a:pt x="1002" y="1661"/>
                </a:lnTo>
                <a:lnTo>
                  <a:pt x="1148" y="1613"/>
                </a:lnTo>
                <a:lnTo>
                  <a:pt x="1295" y="1539"/>
                </a:lnTo>
                <a:lnTo>
                  <a:pt x="1417" y="1417"/>
                </a:lnTo>
                <a:lnTo>
                  <a:pt x="1515" y="1295"/>
                </a:lnTo>
                <a:lnTo>
                  <a:pt x="1588" y="1173"/>
                </a:lnTo>
                <a:lnTo>
                  <a:pt x="1637" y="1002"/>
                </a:lnTo>
                <a:lnTo>
                  <a:pt x="1661" y="831"/>
                </a:lnTo>
                <a:lnTo>
                  <a:pt x="1637" y="684"/>
                </a:lnTo>
                <a:lnTo>
                  <a:pt x="1588" y="514"/>
                </a:lnTo>
                <a:lnTo>
                  <a:pt x="1515" y="367"/>
                </a:lnTo>
                <a:lnTo>
                  <a:pt x="1417" y="245"/>
                </a:lnTo>
                <a:lnTo>
                  <a:pt x="1295" y="147"/>
                </a:lnTo>
                <a:lnTo>
                  <a:pt x="1148" y="74"/>
                </a:lnTo>
                <a:lnTo>
                  <a:pt x="1002" y="25"/>
                </a:lnTo>
                <a:lnTo>
                  <a:pt x="83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9" name="CustomShape 79"/>
          <p:cNvSpPr/>
          <p:nvPr/>
        </p:nvSpPr>
        <p:spPr>
          <a:xfrm>
            <a:off x="3672720" y="1707480"/>
            <a:ext cx="302400" cy="133200"/>
          </a:xfrm>
          <a:custGeom>
            <a:avLst/>
            <a:gdLst/>
            <a:ahLst/>
            <a:cxnLst/>
            <a:rect l="l" t="t" r="r" b="b"/>
            <a:pathLst>
              <a:path w="16169" h="7133">
                <a:moveTo>
                  <a:pt x="7742" y="1"/>
                </a:moveTo>
                <a:lnTo>
                  <a:pt x="5007" y="3444"/>
                </a:lnTo>
                <a:lnTo>
                  <a:pt x="464" y="1784"/>
                </a:lnTo>
                <a:lnTo>
                  <a:pt x="366" y="1881"/>
                </a:lnTo>
                <a:lnTo>
                  <a:pt x="244" y="1979"/>
                </a:lnTo>
                <a:lnTo>
                  <a:pt x="122" y="2052"/>
                </a:lnTo>
                <a:lnTo>
                  <a:pt x="0" y="2101"/>
                </a:lnTo>
                <a:lnTo>
                  <a:pt x="1465" y="7132"/>
                </a:lnTo>
                <a:lnTo>
                  <a:pt x="14703" y="7132"/>
                </a:lnTo>
                <a:lnTo>
                  <a:pt x="16168" y="2101"/>
                </a:lnTo>
                <a:lnTo>
                  <a:pt x="16046" y="2052"/>
                </a:lnTo>
                <a:lnTo>
                  <a:pt x="15924" y="1979"/>
                </a:lnTo>
                <a:lnTo>
                  <a:pt x="15802" y="1881"/>
                </a:lnTo>
                <a:lnTo>
                  <a:pt x="15704" y="1784"/>
                </a:lnTo>
                <a:lnTo>
                  <a:pt x="11161" y="3444"/>
                </a:lnTo>
                <a:lnTo>
                  <a:pt x="8426" y="1"/>
                </a:lnTo>
                <a:lnTo>
                  <a:pt x="8255" y="25"/>
                </a:lnTo>
                <a:lnTo>
                  <a:pt x="7913" y="25"/>
                </a:lnTo>
                <a:lnTo>
                  <a:pt x="774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0" name="CustomShape 80"/>
          <p:cNvSpPr/>
          <p:nvPr/>
        </p:nvSpPr>
        <p:spPr>
          <a:xfrm>
            <a:off x="3647520" y="1708560"/>
            <a:ext cx="30600" cy="30600"/>
          </a:xfrm>
          <a:custGeom>
            <a:avLst/>
            <a:gdLst/>
            <a:ahLst/>
            <a:cxnLst/>
            <a:rect l="l" t="t" r="r" b="b"/>
            <a:pathLst>
              <a:path w="1662" h="1662">
                <a:moveTo>
                  <a:pt x="831" y="1"/>
                </a:moveTo>
                <a:lnTo>
                  <a:pt x="660" y="25"/>
                </a:lnTo>
                <a:lnTo>
                  <a:pt x="514" y="74"/>
                </a:lnTo>
                <a:lnTo>
                  <a:pt x="367" y="147"/>
                </a:lnTo>
                <a:lnTo>
                  <a:pt x="245" y="245"/>
                </a:lnTo>
                <a:lnTo>
                  <a:pt x="147" y="367"/>
                </a:lnTo>
                <a:lnTo>
                  <a:pt x="74" y="514"/>
                </a:lnTo>
                <a:lnTo>
                  <a:pt x="25" y="684"/>
                </a:lnTo>
                <a:lnTo>
                  <a:pt x="1" y="831"/>
                </a:lnTo>
                <a:lnTo>
                  <a:pt x="25" y="1002"/>
                </a:lnTo>
                <a:lnTo>
                  <a:pt x="74" y="1173"/>
                </a:lnTo>
                <a:lnTo>
                  <a:pt x="147" y="1295"/>
                </a:lnTo>
                <a:lnTo>
                  <a:pt x="245" y="1417"/>
                </a:lnTo>
                <a:lnTo>
                  <a:pt x="367" y="1539"/>
                </a:lnTo>
                <a:lnTo>
                  <a:pt x="514" y="1613"/>
                </a:lnTo>
                <a:lnTo>
                  <a:pt x="660" y="1661"/>
                </a:lnTo>
                <a:lnTo>
                  <a:pt x="1002" y="1661"/>
                </a:lnTo>
                <a:lnTo>
                  <a:pt x="1149" y="1613"/>
                </a:lnTo>
                <a:lnTo>
                  <a:pt x="1295" y="1539"/>
                </a:lnTo>
                <a:lnTo>
                  <a:pt x="1417" y="1417"/>
                </a:lnTo>
                <a:lnTo>
                  <a:pt x="1515" y="1295"/>
                </a:lnTo>
                <a:lnTo>
                  <a:pt x="1588" y="1173"/>
                </a:lnTo>
                <a:lnTo>
                  <a:pt x="1637" y="1002"/>
                </a:lnTo>
                <a:lnTo>
                  <a:pt x="1662" y="831"/>
                </a:lnTo>
                <a:lnTo>
                  <a:pt x="1637" y="684"/>
                </a:lnTo>
                <a:lnTo>
                  <a:pt x="1588" y="514"/>
                </a:lnTo>
                <a:lnTo>
                  <a:pt x="1515" y="367"/>
                </a:lnTo>
                <a:lnTo>
                  <a:pt x="1417" y="245"/>
                </a:lnTo>
                <a:lnTo>
                  <a:pt x="1295" y="147"/>
                </a:lnTo>
                <a:lnTo>
                  <a:pt x="1149" y="74"/>
                </a:lnTo>
                <a:lnTo>
                  <a:pt x="1002" y="25"/>
                </a:lnTo>
                <a:lnTo>
                  <a:pt x="83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1" name="CustomShape 81"/>
          <p:cNvSpPr/>
          <p:nvPr/>
        </p:nvSpPr>
        <p:spPr>
          <a:xfrm>
            <a:off x="3701520" y="1851120"/>
            <a:ext cx="244800" cy="33120"/>
          </a:xfrm>
          <a:custGeom>
            <a:avLst/>
            <a:gdLst/>
            <a:ahLst/>
            <a:cxnLst/>
            <a:rect l="l" t="t" r="r" b="b"/>
            <a:pathLst>
              <a:path w="13092" h="1784">
                <a:moveTo>
                  <a:pt x="1" y="1"/>
                </a:moveTo>
                <a:lnTo>
                  <a:pt x="514" y="1784"/>
                </a:lnTo>
                <a:lnTo>
                  <a:pt x="1808" y="1686"/>
                </a:lnTo>
                <a:lnTo>
                  <a:pt x="3249" y="1588"/>
                </a:lnTo>
                <a:lnTo>
                  <a:pt x="4836" y="1539"/>
                </a:lnTo>
                <a:lnTo>
                  <a:pt x="8256" y="1539"/>
                </a:lnTo>
                <a:lnTo>
                  <a:pt x="9843" y="1588"/>
                </a:lnTo>
                <a:lnTo>
                  <a:pt x="11284" y="1661"/>
                </a:lnTo>
                <a:lnTo>
                  <a:pt x="12579" y="1784"/>
                </a:lnTo>
                <a:lnTo>
                  <a:pt x="1309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2" name="CustomShape 82"/>
          <p:cNvSpPr/>
          <p:nvPr/>
        </p:nvSpPr>
        <p:spPr>
          <a:xfrm>
            <a:off x="4249080" y="1842480"/>
            <a:ext cx="158760" cy="94680"/>
          </a:xfrm>
          <a:custGeom>
            <a:avLst/>
            <a:gdLst/>
            <a:ahLst/>
            <a:cxnLst/>
            <a:rect l="l" t="t" r="r" b="b"/>
            <a:pathLst>
              <a:path w="8500" h="5081">
                <a:moveTo>
                  <a:pt x="3175" y="1"/>
                </a:moveTo>
                <a:lnTo>
                  <a:pt x="3175" y="2834"/>
                </a:lnTo>
                <a:lnTo>
                  <a:pt x="2614" y="2956"/>
                </a:lnTo>
                <a:lnTo>
                  <a:pt x="2076" y="3102"/>
                </a:lnTo>
                <a:lnTo>
                  <a:pt x="1588" y="3298"/>
                </a:lnTo>
                <a:lnTo>
                  <a:pt x="1148" y="3493"/>
                </a:lnTo>
                <a:lnTo>
                  <a:pt x="782" y="3713"/>
                </a:lnTo>
                <a:lnTo>
                  <a:pt x="611" y="3859"/>
                </a:lnTo>
                <a:lnTo>
                  <a:pt x="464" y="3982"/>
                </a:lnTo>
                <a:lnTo>
                  <a:pt x="318" y="4128"/>
                </a:lnTo>
                <a:lnTo>
                  <a:pt x="196" y="4275"/>
                </a:lnTo>
                <a:lnTo>
                  <a:pt x="74" y="4421"/>
                </a:lnTo>
                <a:lnTo>
                  <a:pt x="0" y="4592"/>
                </a:lnTo>
                <a:lnTo>
                  <a:pt x="171" y="4665"/>
                </a:lnTo>
                <a:lnTo>
                  <a:pt x="416" y="4739"/>
                </a:lnTo>
                <a:lnTo>
                  <a:pt x="782" y="4836"/>
                </a:lnTo>
                <a:lnTo>
                  <a:pt x="1344" y="4910"/>
                </a:lnTo>
                <a:lnTo>
                  <a:pt x="2101" y="5007"/>
                </a:lnTo>
                <a:lnTo>
                  <a:pt x="3053" y="5056"/>
                </a:lnTo>
                <a:lnTo>
                  <a:pt x="4250" y="5081"/>
                </a:lnTo>
                <a:lnTo>
                  <a:pt x="5447" y="5056"/>
                </a:lnTo>
                <a:lnTo>
                  <a:pt x="6399" y="5007"/>
                </a:lnTo>
                <a:lnTo>
                  <a:pt x="7156" y="4910"/>
                </a:lnTo>
                <a:lnTo>
                  <a:pt x="7718" y="4836"/>
                </a:lnTo>
                <a:lnTo>
                  <a:pt x="8084" y="4739"/>
                </a:lnTo>
                <a:lnTo>
                  <a:pt x="8329" y="4665"/>
                </a:lnTo>
                <a:lnTo>
                  <a:pt x="8500" y="4592"/>
                </a:lnTo>
                <a:lnTo>
                  <a:pt x="8426" y="4421"/>
                </a:lnTo>
                <a:lnTo>
                  <a:pt x="8304" y="4275"/>
                </a:lnTo>
                <a:lnTo>
                  <a:pt x="8182" y="4128"/>
                </a:lnTo>
                <a:lnTo>
                  <a:pt x="8036" y="3982"/>
                </a:lnTo>
                <a:lnTo>
                  <a:pt x="7889" y="3859"/>
                </a:lnTo>
                <a:lnTo>
                  <a:pt x="7718" y="3713"/>
                </a:lnTo>
                <a:lnTo>
                  <a:pt x="7352" y="3493"/>
                </a:lnTo>
                <a:lnTo>
                  <a:pt x="6912" y="3298"/>
                </a:lnTo>
                <a:lnTo>
                  <a:pt x="6424" y="3102"/>
                </a:lnTo>
                <a:lnTo>
                  <a:pt x="5886" y="2956"/>
                </a:lnTo>
                <a:lnTo>
                  <a:pt x="5325" y="2834"/>
                </a:lnTo>
                <a:lnTo>
                  <a:pt x="5325" y="1"/>
                </a:lnTo>
                <a:lnTo>
                  <a:pt x="5032" y="49"/>
                </a:lnTo>
                <a:lnTo>
                  <a:pt x="4763" y="98"/>
                </a:lnTo>
                <a:lnTo>
                  <a:pt x="4250" y="123"/>
                </a:lnTo>
                <a:lnTo>
                  <a:pt x="3737" y="98"/>
                </a:lnTo>
                <a:lnTo>
                  <a:pt x="3469" y="49"/>
                </a:lnTo>
                <a:lnTo>
                  <a:pt x="3175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3" name="CustomShape 83"/>
          <p:cNvSpPr/>
          <p:nvPr/>
        </p:nvSpPr>
        <p:spPr>
          <a:xfrm>
            <a:off x="4169160" y="1614600"/>
            <a:ext cx="318600" cy="220320"/>
          </a:xfrm>
          <a:custGeom>
            <a:avLst/>
            <a:gdLst/>
            <a:ahLst/>
            <a:cxnLst/>
            <a:rect l="l" t="t" r="r" b="b"/>
            <a:pathLst>
              <a:path w="17048" h="11798">
                <a:moveTo>
                  <a:pt x="8524" y="2956"/>
                </a:moveTo>
                <a:lnTo>
                  <a:pt x="8573" y="2981"/>
                </a:lnTo>
                <a:lnTo>
                  <a:pt x="8622" y="3054"/>
                </a:lnTo>
                <a:lnTo>
                  <a:pt x="9086" y="4128"/>
                </a:lnTo>
                <a:lnTo>
                  <a:pt x="9135" y="4202"/>
                </a:lnTo>
                <a:lnTo>
                  <a:pt x="9208" y="4275"/>
                </a:lnTo>
                <a:lnTo>
                  <a:pt x="9306" y="4324"/>
                </a:lnTo>
                <a:lnTo>
                  <a:pt x="9403" y="4348"/>
                </a:lnTo>
                <a:lnTo>
                  <a:pt x="10576" y="4470"/>
                </a:lnTo>
                <a:lnTo>
                  <a:pt x="10649" y="4495"/>
                </a:lnTo>
                <a:lnTo>
                  <a:pt x="10698" y="4519"/>
                </a:lnTo>
                <a:lnTo>
                  <a:pt x="10673" y="4592"/>
                </a:lnTo>
                <a:lnTo>
                  <a:pt x="10624" y="4641"/>
                </a:lnTo>
                <a:lnTo>
                  <a:pt x="9745" y="5423"/>
                </a:lnTo>
                <a:lnTo>
                  <a:pt x="9696" y="5496"/>
                </a:lnTo>
                <a:lnTo>
                  <a:pt x="9648" y="5594"/>
                </a:lnTo>
                <a:lnTo>
                  <a:pt x="9623" y="5691"/>
                </a:lnTo>
                <a:lnTo>
                  <a:pt x="9623" y="5789"/>
                </a:lnTo>
                <a:lnTo>
                  <a:pt x="9892" y="6961"/>
                </a:lnTo>
                <a:lnTo>
                  <a:pt x="9892" y="7035"/>
                </a:lnTo>
                <a:lnTo>
                  <a:pt x="9867" y="7084"/>
                </a:lnTo>
                <a:lnTo>
                  <a:pt x="9818" y="7084"/>
                </a:lnTo>
                <a:lnTo>
                  <a:pt x="9745" y="7059"/>
                </a:lnTo>
                <a:lnTo>
                  <a:pt x="8719" y="6473"/>
                </a:lnTo>
                <a:lnTo>
                  <a:pt x="8622" y="6424"/>
                </a:lnTo>
                <a:lnTo>
                  <a:pt x="8426" y="6424"/>
                </a:lnTo>
                <a:lnTo>
                  <a:pt x="8329" y="6473"/>
                </a:lnTo>
                <a:lnTo>
                  <a:pt x="7303" y="7059"/>
                </a:lnTo>
                <a:lnTo>
                  <a:pt x="7230" y="7084"/>
                </a:lnTo>
                <a:lnTo>
                  <a:pt x="7181" y="7084"/>
                </a:lnTo>
                <a:lnTo>
                  <a:pt x="7156" y="7035"/>
                </a:lnTo>
                <a:lnTo>
                  <a:pt x="7156" y="6961"/>
                </a:lnTo>
                <a:lnTo>
                  <a:pt x="7425" y="5789"/>
                </a:lnTo>
                <a:lnTo>
                  <a:pt x="7425" y="5691"/>
                </a:lnTo>
                <a:lnTo>
                  <a:pt x="7401" y="5594"/>
                </a:lnTo>
                <a:lnTo>
                  <a:pt x="7352" y="5496"/>
                </a:lnTo>
                <a:lnTo>
                  <a:pt x="7303" y="5423"/>
                </a:lnTo>
                <a:lnTo>
                  <a:pt x="6424" y="4641"/>
                </a:lnTo>
                <a:lnTo>
                  <a:pt x="6375" y="4592"/>
                </a:lnTo>
                <a:lnTo>
                  <a:pt x="6350" y="4519"/>
                </a:lnTo>
                <a:lnTo>
                  <a:pt x="6399" y="4495"/>
                </a:lnTo>
                <a:lnTo>
                  <a:pt x="6473" y="4470"/>
                </a:lnTo>
                <a:lnTo>
                  <a:pt x="7645" y="4348"/>
                </a:lnTo>
                <a:lnTo>
                  <a:pt x="7743" y="4324"/>
                </a:lnTo>
                <a:lnTo>
                  <a:pt x="7840" y="4275"/>
                </a:lnTo>
                <a:lnTo>
                  <a:pt x="7913" y="4202"/>
                </a:lnTo>
                <a:lnTo>
                  <a:pt x="7962" y="4128"/>
                </a:lnTo>
                <a:lnTo>
                  <a:pt x="8426" y="3054"/>
                </a:lnTo>
                <a:lnTo>
                  <a:pt x="8475" y="2981"/>
                </a:lnTo>
                <a:lnTo>
                  <a:pt x="8524" y="2956"/>
                </a:lnTo>
                <a:close/>
                <a:moveTo>
                  <a:pt x="15973" y="2150"/>
                </a:moveTo>
                <a:lnTo>
                  <a:pt x="15973" y="2516"/>
                </a:lnTo>
                <a:lnTo>
                  <a:pt x="15924" y="2932"/>
                </a:lnTo>
                <a:lnTo>
                  <a:pt x="15875" y="3371"/>
                </a:lnTo>
                <a:lnTo>
                  <a:pt x="15802" y="3835"/>
                </a:lnTo>
                <a:lnTo>
                  <a:pt x="15704" y="4299"/>
                </a:lnTo>
                <a:lnTo>
                  <a:pt x="15558" y="4788"/>
                </a:lnTo>
                <a:lnTo>
                  <a:pt x="15411" y="5252"/>
                </a:lnTo>
                <a:lnTo>
                  <a:pt x="15216" y="5740"/>
                </a:lnTo>
                <a:lnTo>
                  <a:pt x="14996" y="6204"/>
                </a:lnTo>
                <a:lnTo>
                  <a:pt x="14752" y="6620"/>
                </a:lnTo>
                <a:lnTo>
                  <a:pt x="14459" y="7035"/>
                </a:lnTo>
                <a:lnTo>
                  <a:pt x="14141" y="7426"/>
                </a:lnTo>
                <a:lnTo>
                  <a:pt x="13799" y="7767"/>
                </a:lnTo>
                <a:lnTo>
                  <a:pt x="13604" y="7914"/>
                </a:lnTo>
                <a:lnTo>
                  <a:pt x="13409" y="8061"/>
                </a:lnTo>
                <a:lnTo>
                  <a:pt x="13213" y="8183"/>
                </a:lnTo>
                <a:lnTo>
                  <a:pt x="12993" y="8305"/>
                </a:lnTo>
                <a:lnTo>
                  <a:pt x="12774" y="8402"/>
                </a:lnTo>
                <a:lnTo>
                  <a:pt x="12529" y="8476"/>
                </a:lnTo>
                <a:lnTo>
                  <a:pt x="12529" y="8476"/>
                </a:lnTo>
                <a:lnTo>
                  <a:pt x="12823" y="7767"/>
                </a:lnTo>
                <a:lnTo>
                  <a:pt x="13042" y="7059"/>
                </a:lnTo>
                <a:lnTo>
                  <a:pt x="13262" y="6351"/>
                </a:lnTo>
                <a:lnTo>
                  <a:pt x="13433" y="5618"/>
                </a:lnTo>
                <a:lnTo>
                  <a:pt x="13555" y="4837"/>
                </a:lnTo>
                <a:lnTo>
                  <a:pt x="13677" y="4031"/>
                </a:lnTo>
                <a:lnTo>
                  <a:pt x="13751" y="3127"/>
                </a:lnTo>
                <a:lnTo>
                  <a:pt x="13799" y="2150"/>
                </a:lnTo>
                <a:close/>
                <a:moveTo>
                  <a:pt x="3249" y="2150"/>
                </a:moveTo>
                <a:lnTo>
                  <a:pt x="3298" y="3127"/>
                </a:lnTo>
                <a:lnTo>
                  <a:pt x="3371" y="4031"/>
                </a:lnTo>
                <a:lnTo>
                  <a:pt x="3493" y="4837"/>
                </a:lnTo>
                <a:lnTo>
                  <a:pt x="3615" y="5618"/>
                </a:lnTo>
                <a:lnTo>
                  <a:pt x="3786" y="6351"/>
                </a:lnTo>
                <a:lnTo>
                  <a:pt x="4006" y="7059"/>
                </a:lnTo>
                <a:lnTo>
                  <a:pt x="4226" y="7767"/>
                </a:lnTo>
                <a:lnTo>
                  <a:pt x="4519" y="8476"/>
                </a:lnTo>
                <a:lnTo>
                  <a:pt x="4274" y="8402"/>
                </a:lnTo>
                <a:lnTo>
                  <a:pt x="4055" y="8305"/>
                </a:lnTo>
                <a:lnTo>
                  <a:pt x="3835" y="8183"/>
                </a:lnTo>
                <a:lnTo>
                  <a:pt x="3639" y="8061"/>
                </a:lnTo>
                <a:lnTo>
                  <a:pt x="3444" y="7914"/>
                </a:lnTo>
                <a:lnTo>
                  <a:pt x="3249" y="7767"/>
                </a:lnTo>
                <a:lnTo>
                  <a:pt x="2907" y="7426"/>
                </a:lnTo>
                <a:lnTo>
                  <a:pt x="2589" y="7035"/>
                </a:lnTo>
                <a:lnTo>
                  <a:pt x="2296" y="6620"/>
                </a:lnTo>
                <a:lnTo>
                  <a:pt x="2052" y="6204"/>
                </a:lnTo>
                <a:lnTo>
                  <a:pt x="1832" y="5740"/>
                </a:lnTo>
                <a:lnTo>
                  <a:pt x="1637" y="5252"/>
                </a:lnTo>
                <a:lnTo>
                  <a:pt x="1490" y="4788"/>
                </a:lnTo>
                <a:lnTo>
                  <a:pt x="1344" y="4299"/>
                </a:lnTo>
                <a:lnTo>
                  <a:pt x="1246" y="3835"/>
                </a:lnTo>
                <a:lnTo>
                  <a:pt x="1173" y="3371"/>
                </a:lnTo>
                <a:lnTo>
                  <a:pt x="1124" y="2932"/>
                </a:lnTo>
                <a:lnTo>
                  <a:pt x="1075" y="2516"/>
                </a:lnTo>
                <a:lnTo>
                  <a:pt x="1075" y="2150"/>
                </a:lnTo>
                <a:close/>
                <a:moveTo>
                  <a:pt x="3737" y="1"/>
                </a:moveTo>
                <a:lnTo>
                  <a:pt x="3639" y="25"/>
                </a:lnTo>
                <a:lnTo>
                  <a:pt x="3542" y="50"/>
                </a:lnTo>
                <a:lnTo>
                  <a:pt x="3444" y="99"/>
                </a:lnTo>
                <a:lnTo>
                  <a:pt x="3371" y="147"/>
                </a:lnTo>
                <a:lnTo>
                  <a:pt x="3322" y="221"/>
                </a:lnTo>
                <a:lnTo>
                  <a:pt x="3249" y="294"/>
                </a:lnTo>
                <a:lnTo>
                  <a:pt x="3224" y="392"/>
                </a:lnTo>
                <a:lnTo>
                  <a:pt x="3200" y="489"/>
                </a:lnTo>
                <a:lnTo>
                  <a:pt x="3224" y="1076"/>
                </a:lnTo>
                <a:lnTo>
                  <a:pt x="1075" y="1076"/>
                </a:lnTo>
                <a:lnTo>
                  <a:pt x="855" y="1100"/>
                </a:lnTo>
                <a:lnTo>
                  <a:pt x="660" y="1149"/>
                </a:lnTo>
                <a:lnTo>
                  <a:pt x="489" y="1246"/>
                </a:lnTo>
                <a:lnTo>
                  <a:pt x="318" y="1393"/>
                </a:lnTo>
                <a:lnTo>
                  <a:pt x="196" y="1540"/>
                </a:lnTo>
                <a:lnTo>
                  <a:pt x="98" y="1735"/>
                </a:lnTo>
                <a:lnTo>
                  <a:pt x="25" y="1930"/>
                </a:lnTo>
                <a:lnTo>
                  <a:pt x="0" y="2150"/>
                </a:lnTo>
                <a:lnTo>
                  <a:pt x="25" y="2614"/>
                </a:lnTo>
                <a:lnTo>
                  <a:pt x="49" y="3078"/>
                </a:lnTo>
                <a:lnTo>
                  <a:pt x="98" y="3518"/>
                </a:lnTo>
                <a:lnTo>
                  <a:pt x="171" y="3957"/>
                </a:lnTo>
                <a:lnTo>
                  <a:pt x="269" y="4348"/>
                </a:lnTo>
                <a:lnTo>
                  <a:pt x="367" y="4739"/>
                </a:lnTo>
                <a:lnTo>
                  <a:pt x="489" y="5130"/>
                </a:lnTo>
                <a:lnTo>
                  <a:pt x="635" y="5496"/>
                </a:lnTo>
                <a:lnTo>
                  <a:pt x="782" y="5838"/>
                </a:lnTo>
                <a:lnTo>
                  <a:pt x="928" y="6156"/>
                </a:lnTo>
                <a:lnTo>
                  <a:pt x="1099" y="6473"/>
                </a:lnTo>
                <a:lnTo>
                  <a:pt x="1295" y="6766"/>
                </a:lnTo>
                <a:lnTo>
                  <a:pt x="1466" y="7059"/>
                </a:lnTo>
                <a:lnTo>
                  <a:pt x="1661" y="7328"/>
                </a:lnTo>
                <a:lnTo>
                  <a:pt x="2076" y="7816"/>
                </a:lnTo>
                <a:lnTo>
                  <a:pt x="2516" y="8256"/>
                </a:lnTo>
                <a:lnTo>
                  <a:pt x="2931" y="8622"/>
                </a:lnTo>
                <a:lnTo>
                  <a:pt x="3346" y="8940"/>
                </a:lnTo>
                <a:lnTo>
                  <a:pt x="3762" y="9184"/>
                </a:lnTo>
                <a:lnTo>
                  <a:pt x="4152" y="9379"/>
                </a:lnTo>
                <a:lnTo>
                  <a:pt x="4519" y="9526"/>
                </a:lnTo>
                <a:lnTo>
                  <a:pt x="4836" y="9624"/>
                </a:lnTo>
                <a:lnTo>
                  <a:pt x="5105" y="9672"/>
                </a:lnTo>
                <a:lnTo>
                  <a:pt x="5422" y="10136"/>
                </a:lnTo>
                <a:lnTo>
                  <a:pt x="5764" y="10576"/>
                </a:lnTo>
                <a:lnTo>
                  <a:pt x="5935" y="10747"/>
                </a:lnTo>
                <a:lnTo>
                  <a:pt x="6131" y="10918"/>
                </a:lnTo>
                <a:lnTo>
                  <a:pt x="6326" y="11089"/>
                </a:lnTo>
                <a:lnTo>
                  <a:pt x="6546" y="11236"/>
                </a:lnTo>
                <a:lnTo>
                  <a:pt x="6766" y="11358"/>
                </a:lnTo>
                <a:lnTo>
                  <a:pt x="6985" y="11480"/>
                </a:lnTo>
                <a:lnTo>
                  <a:pt x="7230" y="11577"/>
                </a:lnTo>
                <a:lnTo>
                  <a:pt x="7474" y="11651"/>
                </a:lnTo>
                <a:lnTo>
                  <a:pt x="7718" y="11724"/>
                </a:lnTo>
                <a:lnTo>
                  <a:pt x="7987" y="11773"/>
                </a:lnTo>
                <a:lnTo>
                  <a:pt x="8255" y="11797"/>
                </a:lnTo>
                <a:lnTo>
                  <a:pt x="8793" y="11797"/>
                </a:lnTo>
                <a:lnTo>
                  <a:pt x="9061" y="11773"/>
                </a:lnTo>
                <a:lnTo>
                  <a:pt x="9330" y="11724"/>
                </a:lnTo>
                <a:lnTo>
                  <a:pt x="9574" y="11651"/>
                </a:lnTo>
                <a:lnTo>
                  <a:pt x="9818" y="11577"/>
                </a:lnTo>
                <a:lnTo>
                  <a:pt x="10063" y="11480"/>
                </a:lnTo>
                <a:lnTo>
                  <a:pt x="10283" y="11358"/>
                </a:lnTo>
                <a:lnTo>
                  <a:pt x="10502" y="11236"/>
                </a:lnTo>
                <a:lnTo>
                  <a:pt x="10722" y="11089"/>
                </a:lnTo>
                <a:lnTo>
                  <a:pt x="10918" y="10918"/>
                </a:lnTo>
                <a:lnTo>
                  <a:pt x="11113" y="10747"/>
                </a:lnTo>
                <a:lnTo>
                  <a:pt x="11284" y="10576"/>
                </a:lnTo>
                <a:lnTo>
                  <a:pt x="11626" y="10136"/>
                </a:lnTo>
                <a:lnTo>
                  <a:pt x="11943" y="9672"/>
                </a:lnTo>
                <a:lnTo>
                  <a:pt x="12212" y="9624"/>
                </a:lnTo>
                <a:lnTo>
                  <a:pt x="12529" y="9550"/>
                </a:lnTo>
                <a:lnTo>
                  <a:pt x="12896" y="9404"/>
                </a:lnTo>
                <a:lnTo>
                  <a:pt x="13287" y="9208"/>
                </a:lnTo>
                <a:lnTo>
                  <a:pt x="13702" y="8964"/>
                </a:lnTo>
                <a:lnTo>
                  <a:pt x="14117" y="8647"/>
                </a:lnTo>
                <a:lnTo>
                  <a:pt x="14557" y="8280"/>
                </a:lnTo>
                <a:lnTo>
                  <a:pt x="14972" y="7865"/>
                </a:lnTo>
                <a:lnTo>
                  <a:pt x="15387" y="7377"/>
                </a:lnTo>
                <a:lnTo>
                  <a:pt x="15582" y="7108"/>
                </a:lnTo>
                <a:lnTo>
                  <a:pt x="15753" y="6815"/>
                </a:lnTo>
                <a:lnTo>
                  <a:pt x="15949" y="6522"/>
                </a:lnTo>
                <a:lnTo>
                  <a:pt x="16120" y="6204"/>
                </a:lnTo>
                <a:lnTo>
                  <a:pt x="16266" y="5887"/>
                </a:lnTo>
                <a:lnTo>
                  <a:pt x="16413" y="5521"/>
                </a:lnTo>
                <a:lnTo>
                  <a:pt x="16559" y="5179"/>
                </a:lnTo>
                <a:lnTo>
                  <a:pt x="16681" y="4788"/>
                </a:lnTo>
                <a:lnTo>
                  <a:pt x="16779" y="4397"/>
                </a:lnTo>
                <a:lnTo>
                  <a:pt x="16877" y="3982"/>
                </a:lnTo>
                <a:lnTo>
                  <a:pt x="16950" y="3542"/>
                </a:lnTo>
                <a:lnTo>
                  <a:pt x="16999" y="3103"/>
                </a:lnTo>
                <a:lnTo>
                  <a:pt x="17023" y="2614"/>
                </a:lnTo>
                <a:lnTo>
                  <a:pt x="17048" y="2150"/>
                </a:lnTo>
                <a:lnTo>
                  <a:pt x="17023" y="1930"/>
                </a:lnTo>
                <a:lnTo>
                  <a:pt x="16950" y="1735"/>
                </a:lnTo>
                <a:lnTo>
                  <a:pt x="16852" y="1540"/>
                </a:lnTo>
                <a:lnTo>
                  <a:pt x="16730" y="1393"/>
                </a:lnTo>
                <a:lnTo>
                  <a:pt x="16559" y="1246"/>
                </a:lnTo>
                <a:lnTo>
                  <a:pt x="16388" y="1149"/>
                </a:lnTo>
                <a:lnTo>
                  <a:pt x="16193" y="1100"/>
                </a:lnTo>
                <a:lnTo>
                  <a:pt x="15973" y="1076"/>
                </a:lnTo>
                <a:lnTo>
                  <a:pt x="13824" y="1076"/>
                </a:lnTo>
                <a:lnTo>
                  <a:pt x="13848" y="489"/>
                </a:lnTo>
                <a:lnTo>
                  <a:pt x="13824" y="392"/>
                </a:lnTo>
                <a:lnTo>
                  <a:pt x="13799" y="294"/>
                </a:lnTo>
                <a:lnTo>
                  <a:pt x="13726" y="221"/>
                </a:lnTo>
                <a:lnTo>
                  <a:pt x="13677" y="147"/>
                </a:lnTo>
                <a:lnTo>
                  <a:pt x="13604" y="99"/>
                </a:lnTo>
                <a:lnTo>
                  <a:pt x="13506" y="50"/>
                </a:lnTo>
                <a:lnTo>
                  <a:pt x="13409" y="25"/>
                </a:lnTo>
                <a:lnTo>
                  <a:pt x="1331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4" name="CustomShape 84"/>
          <p:cNvSpPr/>
          <p:nvPr/>
        </p:nvSpPr>
        <p:spPr>
          <a:xfrm>
            <a:off x="4672800" y="1646280"/>
            <a:ext cx="282600" cy="282600"/>
          </a:xfrm>
          <a:custGeom>
            <a:avLst/>
            <a:gdLst/>
            <a:ahLst/>
            <a:cxnLst/>
            <a:rect l="l" t="t" r="r" b="b"/>
            <a:pathLst>
              <a:path w="15119" h="15118">
                <a:moveTo>
                  <a:pt x="7181" y="0"/>
                </a:moveTo>
                <a:lnTo>
                  <a:pt x="6790" y="49"/>
                </a:lnTo>
                <a:lnTo>
                  <a:pt x="6424" y="98"/>
                </a:lnTo>
                <a:lnTo>
                  <a:pt x="6058" y="147"/>
                </a:lnTo>
                <a:lnTo>
                  <a:pt x="5691" y="244"/>
                </a:lnTo>
                <a:lnTo>
                  <a:pt x="5325" y="342"/>
                </a:lnTo>
                <a:lnTo>
                  <a:pt x="4983" y="464"/>
                </a:lnTo>
                <a:lnTo>
                  <a:pt x="4641" y="586"/>
                </a:lnTo>
                <a:lnTo>
                  <a:pt x="4299" y="733"/>
                </a:lnTo>
                <a:lnTo>
                  <a:pt x="3982" y="904"/>
                </a:lnTo>
                <a:lnTo>
                  <a:pt x="3664" y="1099"/>
                </a:lnTo>
                <a:lnTo>
                  <a:pt x="3347" y="1295"/>
                </a:lnTo>
                <a:lnTo>
                  <a:pt x="3053" y="1490"/>
                </a:lnTo>
                <a:lnTo>
                  <a:pt x="2760" y="1734"/>
                </a:lnTo>
                <a:lnTo>
                  <a:pt x="2492" y="1954"/>
                </a:lnTo>
                <a:lnTo>
                  <a:pt x="2223" y="2223"/>
                </a:lnTo>
                <a:lnTo>
                  <a:pt x="1979" y="2467"/>
                </a:lnTo>
                <a:lnTo>
                  <a:pt x="1735" y="2760"/>
                </a:lnTo>
                <a:lnTo>
                  <a:pt x="1515" y="3029"/>
                </a:lnTo>
                <a:lnTo>
                  <a:pt x="1295" y="3322"/>
                </a:lnTo>
                <a:lnTo>
                  <a:pt x="1100" y="3639"/>
                </a:lnTo>
                <a:lnTo>
                  <a:pt x="929" y="3957"/>
                </a:lnTo>
                <a:lnTo>
                  <a:pt x="758" y="4274"/>
                </a:lnTo>
                <a:lnTo>
                  <a:pt x="611" y="4616"/>
                </a:lnTo>
                <a:lnTo>
                  <a:pt x="465" y="4958"/>
                </a:lnTo>
                <a:lnTo>
                  <a:pt x="343" y="5300"/>
                </a:lnTo>
                <a:lnTo>
                  <a:pt x="245" y="5666"/>
                </a:lnTo>
                <a:lnTo>
                  <a:pt x="172" y="6033"/>
                </a:lnTo>
                <a:lnTo>
                  <a:pt x="98" y="6399"/>
                </a:lnTo>
                <a:lnTo>
                  <a:pt x="49" y="6790"/>
                </a:lnTo>
                <a:lnTo>
                  <a:pt x="25" y="7156"/>
                </a:lnTo>
                <a:lnTo>
                  <a:pt x="1" y="7547"/>
                </a:lnTo>
                <a:lnTo>
                  <a:pt x="25" y="7938"/>
                </a:lnTo>
                <a:lnTo>
                  <a:pt x="49" y="8328"/>
                </a:lnTo>
                <a:lnTo>
                  <a:pt x="98" y="8695"/>
                </a:lnTo>
                <a:lnTo>
                  <a:pt x="172" y="9085"/>
                </a:lnTo>
                <a:lnTo>
                  <a:pt x="245" y="9452"/>
                </a:lnTo>
                <a:lnTo>
                  <a:pt x="343" y="9794"/>
                </a:lnTo>
                <a:lnTo>
                  <a:pt x="465" y="10160"/>
                </a:lnTo>
                <a:lnTo>
                  <a:pt x="611" y="10502"/>
                </a:lnTo>
                <a:lnTo>
                  <a:pt x="758" y="10820"/>
                </a:lnTo>
                <a:lnTo>
                  <a:pt x="929" y="11161"/>
                </a:lnTo>
                <a:lnTo>
                  <a:pt x="1100" y="11479"/>
                </a:lnTo>
                <a:lnTo>
                  <a:pt x="1295" y="11772"/>
                </a:lnTo>
                <a:lnTo>
                  <a:pt x="1515" y="12065"/>
                </a:lnTo>
                <a:lnTo>
                  <a:pt x="1735" y="12358"/>
                </a:lnTo>
                <a:lnTo>
                  <a:pt x="1979" y="12627"/>
                </a:lnTo>
                <a:lnTo>
                  <a:pt x="2223" y="12895"/>
                </a:lnTo>
                <a:lnTo>
                  <a:pt x="2492" y="13140"/>
                </a:lnTo>
                <a:lnTo>
                  <a:pt x="2760" y="13384"/>
                </a:lnTo>
                <a:lnTo>
                  <a:pt x="3053" y="13604"/>
                </a:lnTo>
                <a:lnTo>
                  <a:pt x="3347" y="13824"/>
                </a:lnTo>
                <a:lnTo>
                  <a:pt x="3664" y="14019"/>
                </a:lnTo>
                <a:lnTo>
                  <a:pt x="3982" y="14190"/>
                </a:lnTo>
                <a:lnTo>
                  <a:pt x="4299" y="14361"/>
                </a:lnTo>
                <a:lnTo>
                  <a:pt x="4641" y="14507"/>
                </a:lnTo>
                <a:lnTo>
                  <a:pt x="4983" y="14654"/>
                </a:lnTo>
                <a:lnTo>
                  <a:pt x="5325" y="14776"/>
                </a:lnTo>
                <a:lnTo>
                  <a:pt x="5691" y="14874"/>
                </a:lnTo>
                <a:lnTo>
                  <a:pt x="6058" y="14947"/>
                </a:lnTo>
                <a:lnTo>
                  <a:pt x="6424" y="15020"/>
                </a:lnTo>
                <a:lnTo>
                  <a:pt x="6790" y="15069"/>
                </a:lnTo>
                <a:lnTo>
                  <a:pt x="7181" y="15094"/>
                </a:lnTo>
                <a:lnTo>
                  <a:pt x="7572" y="15118"/>
                </a:lnTo>
                <a:lnTo>
                  <a:pt x="7963" y="15094"/>
                </a:lnTo>
                <a:lnTo>
                  <a:pt x="8329" y="15069"/>
                </a:lnTo>
                <a:lnTo>
                  <a:pt x="8720" y="15020"/>
                </a:lnTo>
                <a:lnTo>
                  <a:pt x="9086" y="14947"/>
                </a:lnTo>
                <a:lnTo>
                  <a:pt x="9452" y="14874"/>
                </a:lnTo>
                <a:lnTo>
                  <a:pt x="9819" y="14776"/>
                </a:lnTo>
                <a:lnTo>
                  <a:pt x="10161" y="14654"/>
                </a:lnTo>
                <a:lnTo>
                  <a:pt x="10503" y="14507"/>
                </a:lnTo>
                <a:lnTo>
                  <a:pt x="10844" y="14361"/>
                </a:lnTo>
                <a:lnTo>
                  <a:pt x="11162" y="14190"/>
                </a:lnTo>
                <a:lnTo>
                  <a:pt x="11479" y="14019"/>
                </a:lnTo>
                <a:lnTo>
                  <a:pt x="11797" y="13824"/>
                </a:lnTo>
                <a:lnTo>
                  <a:pt x="12090" y="13604"/>
                </a:lnTo>
                <a:lnTo>
                  <a:pt x="12383" y="13384"/>
                </a:lnTo>
                <a:lnTo>
                  <a:pt x="12652" y="13140"/>
                </a:lnTo>
                <a:lnTo>
                  <a:pt x="12920" y="12895"/>
                </a:lnTo>
                <a:lnTo>
                  <a:pt x="13165" y="12627"/>
                </a:lnTo>
                <a:lnTo>
                  <a:pt x="13409" y="12358"/>
                </a:lnTo>
                <a:lnTo>
                  <a:pt x="13629" y="12065"/>
                </a:lnTo>
                <a:lnTo>
                  <a:pt x="13824" y="11772"/>
                </a:lnTo>
                <a:lnTo>
                  <a:pt x="14019" y="11479"/>
                </a:lnTo>
                <a:lnTo>
                  <a:pt x="14215" y="11161"/>
                </a:lnTo>
                <a:lnTo>
                  <a:pt x="14386" y="10820"/>
                </a:lnTo>
                <a:lnTo>
                  <a:pt x="14532" y="10502"/>
                </a:lnTo>
                <a:lnTo>
                  <a:pt x="14654" y="10160"/>
                </a:lnTo>
                <a:lnTo>
                  <a:pt x="14777" y="9794"/>
                </a:lnTo>
                <a:lnTo>
                  <a:pt x="14899" y="9452"/>
                </a:lnTo>
                <a:lnTo>
                  <a:pt x="14972" y="9085"/>
                </a:lnTo>
                <a:lnTo>
                  <a:pt x="15045" y="8695"/>
                </a:lnTo>
                <a:lnTo>
                  <a:pt x="15094" y="8328"/>
                </a:lnTo>
                <a:lnTo>
                  <a:pt x="15118" y="7938"/>
                </a:lnTo>
                <a:lnTo>
                  <a:pt x="15118" y="7547"/>
                </a:lnTo>
                <a:lnTo>
                  <a:pt x="15094" y="6936"/>
                </a:lnTo>
                <a:lnTo>
                  <a:pt x="15021" y="6326"/>
                </a:lnTo>
                <a:lnTo>
                  <a:pt x="14899" y="5740"/>
                </a:lnTo>
                <a:lnTo>
                  <a:pt x="14728" y="5178"/>
                </a:lnTo>
                <a:lnTo>
                  <a:pt x="14532" y="4616"/>
                </a:lnTo>
                <a:lnTo>
                  <a:pt x="14288" y="4079"/>
                </a:lnTo>
                <a:lnTo>
                  <a:pt x="13995" y="3590"/>
                </a:lnTo>
                <a:lnTo>
                  <a:pt x="13653" y="3102"/>
                </a:lnTo>
                <a:lnTo>
                  <a:pt x="13458" y="3053"/>
                </a:lnTo>
                <a:lnTo>
                  <a:pt x="12163" y="4347"/>
                </a:lnTo>
                <a:lnTo>
                  <a:pt x="12383" y="4689"/>
                </a:lnTo>
                <a:lnTo>
                  <a:pt x="12578" y="5056"/>
                </a:lnTo>
                <a:lnTo>
                  <a:pt x="12749" y="5446"/>
                </a:lnTo>
                <a:lnTo>
                  <a:pt x="12896" y="5837"/>
                </a:lnTo>
                <a:lnTo>
                  <a:pt x="13018" y="6252"/>
                </a:lnTo>
                <a:lnTo>
                  <a:pt x="13091" y="6668"/>
                </a:lnTo>
                <a:lnTo>
                  <a:pt x="13165" y="7107"/>
                </a:lnTo>
                <a:lnTo>
                  <a:pt x="13165" y="7547"/>
                </a:lnTo>
                <a:lnTo>
                  <a:pt x="13140" y="8133"/>
                </a:lnTo>
                <a:lnTo>
                  <a:pt x="13067" y="8695"/>
                </a:lnTo>
                <a:lnTo>
                  <a:pt x="12920" y="9208"/>
                </a:lnTo>
                <a:lnTo>
                  <a:pt x="12725" y="9745"/>
                </a:lnTo>
                <a:lnTo>
                  <a:pt x="12505" y="10233"/>
                </a:lnTo>
                <a:lnTo>
                  <a:pt x="12212" y="10673"/>
                </a:lnTo>
                <a:lnTo>
                  <a:pt x="11895" y="11113"/>
                </a:lnTo>
                <a:lnTo>
                  <a:pt x="11528" y="11503"/>
                </a:lnTo>
                <a:lnTo>
                  <a:pt x="11138" y="11870"/>
                </a:lnTo>
                <a:lnTo>
                  <a:pt x="10698" y="12187"/>
                </a:lnTo>
                <a:lnTo>
                  <a:pt x="10234" y="12480"/>
                </a:lnTo>
                <a:lnTo>
                  <a:pt x="9745" y="12725"/>
                </a:lnTo>
                <a:lnTo>
                  <a:pt x="9233" y="12895"/>
                </a:lnTo>
                <a:lnTo>
                  <a:pt x="8695" y="13042"/>
                </a:lnTo>
                <a:lnTo>
                  <a:pt x="8133" y="13140"/>
                </a:lnTo>
                <a:lnTo>
                  <a:pt x="7572" y="13164"/>
                </a:lnTo>
                <a:lnTo>
                  <a:pt x="6986" y="13140"/>
                </a:lnTo>
                <a:lnTo>
                  <a:pt x="6448" y="13042"/>
                </a:lnTo>
                <a:lnTo>
                  <a:pt x="5911" y="12895"/>
                </a:lnTo>
                <a:lnTo>
                  <a:pt x="5398" y="12725"/>
                </a:lnTo>
                <a:lnTo>
                  <a:pt x="4910" y="12480"/>
                </a:lnTo>
                <a:lnTo>
                  <a:pt x="4446" y="12187"/>
                </a:lnTo>
                <a:lnTo>
                  <a:pt x="4006" y="11870"/>
                </a:lnTo>
                <a:lnTo>
                  <a:pt x="3615" y="11503"/>
                </a:lnTo>
                <a:lnTo>
                  <a:pt x="3249" y="11113"/>
                </a:lnTo>
                <a:lnTo>
                  <a:pt x="2931" y="10673"/>
                </a:lnTo>
                <a:lnTo>
                  <a:pt x="2638" y="10233"/>
                </a:lnTo>
                <a:lnTo>
                  <a:pt x="2418" y="9745"/>
                </a:lnTo>
                <a:lnTo>
                  <a:pt x="2223" y="9208"/>
                </a:lnTo>
                <a:lnTo>
                  <a:pt x="2077" y="8695"/>
                </a:lnTo>
                <a:lnTo>
                  <a:pt x="2003" y="8133"/>
                </a:lnTo>
                <a:lnTo>
                  <a:pt x="1954" y="7547"/>
                </a:lnTo>
                <a:lnTo>
                  <a:pt x="2003" y="6985"/>
                </a:lnTo>
                <a:lnTo>
                  <a:pt x="2077" y="6423"/>
                </a:lnTo>
                <a:lnTo>
                  <a:pt x="2223" y="5886"/>
                </a:lnTo>
                <a:lnTo>
                  <a:pt x="2418" y="5373"/>
                </a:lnTo>
                <a:lnTo>
                  <a:pt x="2638" y="4885"/>
                </a:lnTo>
                <a:lnTo>
                  <a:pt x="2931" y="4421"/>
                </a:lnTo>
                <a:lnTo>
                  <a:pt x="3249" y="4005"/>
                </a:lnTo>
                <a:lnTo>
                  <a:pt x="3615" y="3590"/>
                </a:lnTo>
                <a:lnTo>
                  <a:pt x="4006" y="3224"/>
                </a:lnTo>
                <a:lnTo>
                  <a:pt x="4446" y="2906"/>
                </a:lnTo>
                <a:lnTo>
                  <a:pt x="4910" y="2638"/>
                </a:lnTo>
                <a:lnTo>
                  <a:pt x="5398" y="2394"/>
                </a:lnTo>
                <a:lnTo>
                  <a:pt x="5911" y="2198"/>
                </a:lnTo>
                <a:lnTo>
                  <a:pt x="6448" y="2076"/>
                </a:lnTo>
                <a:lnTo>
                  <a:pt x="6986" y="1978"/>
                </a:lnTo>
                <a:lnTo>
                  <a:pt x="7572" y="1954"/>
                </a:lnTo>
                <a:lnTo>
                  <a:pt x="8011" y="1978"/>
                </a:lnTo>
                <a:lnTo>
                  <a:pt x="8451" y="2027"/>
                </a:lnTo>
                <a:lnTo>
                  <a:pt x="8866" y="2100"/>
                </a:lnTo>
                <a:lnTo>
                  <a:pt x="9281" y="2223"/>
                </a:lnTo>
                <a:lnTo>
                  <a:pt x="9672" y="2369"/>
                </a:lnTo>
                <a:lnTo>
                  <a:pt x="10063" y="2540"/>
                </a:lnTo>
                <a:lnTo>
                  <a:pt x="10429" y="2735"/>
                </a:lnTo>
                <a:lnTo>
                  <a:pt x="10771" y="2955"/>
                </a:lnTo>
                <a:lnTo>
                  <a:pt x="11943" y="1807"/>
                </a:lnTo>
                <a:lnTo>
                  <a:pt x="11846" y="1343"/>
                </a:lnTo>
                <a:lnTo>
                  <a:pt x="11382" y="1026"/>
                </a:lnTo>
                <a:lnTo>
                  <a:pt x="10893" y="782"/>
                </a:lnTo>
                <a:lnTo>
                  <a:pt x="10380" y="537"/>
                </a:lnTo>
                <a:lnTo>
                  <a:pt x="9843" y="342"/>
                </a:lnTo>
                <a:lnTo>
                  <a:pt x="9306" y="195"/>
                </a:lnTo>
                <a:lnTo>
                  <a:pt x="8744" y="98"/>
                </a:lnTo>
                <a:lnTo>
                  <a:pt x="8158" y="25"/>
                </a:lnTo>
                <a:lnTo>
                  <a:pt x="757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5" name="CustomShape 85"/>
          <p:cNvSpPr/>
          <p:nvPr/>
        </p:nvSpPr>
        <p:spPr>
          <a:xfrm>
            <a:off x="4745880" y="1719360"/>
            <a:ext cx="136440" cy="136440"/>
          </a:xfrm>
          <a:custGeom>
            <a:avLst/>
            <a:gdLst/>
            <a:ahLst/>
            <a:cxnLst/>
            <a:rect l="l" t="t" r="r" b="b"/>
            <a:pathLst>
              <a:path w="7303" h="7304">
                <a:moveTo>
                  <a:pt x="3664" y="1"/>
                </a:moveTo>
                <a:lnTo>
                  <a:pt x="3297" y="25"/>
                </a:lnTo>
                <a:lnTo>
                  <a:pt x="2931" y="74"/>
                </a:lnTo>
                <a:lnTo>
                  <a:pt x="2565" y="147"/>
                </a:lnTo>
                <a:lnTo>
                  <a:pt x="2247" y="294"/>
                </a:lnTo>
                <a:lnTo>
                  <a:pt x="1930" y="440"/>
                </a:lnTo>
                <a:lnTo>
                  <a:pt x="1612" y="611"/>
                </a:lnTo>
                <a:lnTo>
                  <a:pt x="1344" y="831"/>
                </a:lnTo>
                <a:lnTo>
                  <a:pt x="1075" y="1075"/>
                </a:lnTo>
                <a:lnTo>
                  <a:pt x="831" y="1320"/>
                </a:lnTo>
                <a:lnTo>
                  <a:pt x="635" y="1613"/>
                </a:lnTo>
                <a:lnTo>
                  <a:pt x="440" y="1906"/>
                </a:lnTo>
                <a:lnTo>
                  <a:pt x="293" y="2223"/>
                </a:lnTo>
                <a:lnTo>
                  <a:pt x="171" y="2565"/>
                </a:lnTo>
                <a:lnTo>
                  <a:pt x="74" y="2907"/>
                </a:lnTo>
                <a:lnTo>
                  <a:pt x="25" y="3273"/>
                </a:lnTo>
                <a:lnTo>
                  <a:pt x="0" y="3640"/>
                </a:lnTo>
                <a:lnTo>
                  <a:pt x="25" y="4031"/>
                </a:lnTo>
                <a:lnTo>
                  <a:pt x="74" y="4373"/>
                </a:lnTo>
                <a:lnTo>
                  <a:pt x="171" y="4739"/>
                </a:lnTo>
                <a:lnTo>
                  <a:pt x="293" y="5081"/>
                </a:lnTo>
                <a:lnTo>
                  <a:pt x="440" y="5398"/>
                </a:lnTo>
                <a:lnTo>
                  <a:pt x="635" y="5691"/>
                </a:lnTo>
                <a:lnTo>
                  <a:pt x="831" y="5960"/>
                </a:lnTo>
                <a:lnTo>
                  <a:pt x="1075" y="6229"/>
                </a:lnTo>
                <a:lnTo>
                  <a:pt x="1344" y="6473"/>
                </a:lnTo>
                <a:lnTo>
                  <a:pt x="1612" y="6668"/>
                </a:lnTo>
                <a:lnTo>
                  <a:pt x="1930" y="6864"/>
                </a:lnTo>
                <a:lnTo>
                  <a:pt x="2247" y="7010"/>
                </a:lnTo>
                <a:lnTo>
                  <a:pt x="2565" y="7132"/>
                </a:lnTo>
                <a:lnTo>
                  <a:pt x="2931" y="7230"/>
                </a:lnTo>
                <a:lnTo>
                  <a:pt x="3297" y="7279"/>
                </a:lnTo>
                <a:lnTo>
                  <a:pt x="3664" y="7303"/>
                </a:lnTo>
                <a:lnTo>
                  <a:pt x="4030" y="7279"/>
                </a:lnTo>
                <a:lnTo>
                  <a:pt x="4396" y="7230"/>
                </a:lnTo>
                <a:lnTo>
                  <a:pt x="4738" y="7132"/>
                </a:lnTo>
                <a:lnTo>
                  <a:pt x="5080" y="7010"/>
                </a:lnTo>
                <a:lnTo>
                  <a:pt x="5398" y="6864"/>
                </a:lnTo>
                <a:lnTo>
                  <a:pt x="5691" y="6668"/>
                </a:lnTo>
                <a:lnTo>
                  <a:pt x="5984" y="6473"/>
                </a:lnTo>
                <a:lnTo>
                  <a:pt x="6253" y="6229"/>
                </a:lnTo>
                <a:lnTo>
                  <a:pt x="6472" y="5960"/>
                </a:lnTo>
                <a:lnTo>
                  <a:pt x="6692" y="5691"/>
                </a:lnTo>
                <a:lnTo>
                  <a:pt x="6863" y="5398"/>
                </a:lnTo>
                <a:lnTo>
                  <a:pt x="7034" y="5081"/>
                </a:lnTo>
                <a:lnTo>
                  <a:pt x="7156" y="4739"/>
                </a:lnTo>
                <a:lnTo>
                  <a:pt x="7230" y="4373"/>
                </a:lnTo>
                <a:lnTo>
                  <a:pt x="7303" y="4031"/>
                </a:lnTo>
                <a:lnTo>
                  <a:pt x="7303" y="3640"/>
                </a:lnTo>
                <a:lnTo>
                  <a:pt x="7303" y="3396"/>
                </a:lnTo>
                <a:lnTo>
                  <a:pt x="7278" y="3176"/>
                </a:lnTo>
                <a:lnTo>
                  <a:pt x="7254" y="2932"/>
                </a:lnTo>
                <a:lnTo>
                  <a:pt x="7181" y="2712"/>
                </a:lnTo>
                <a:lnTo>
                  <a:pt x="7132" y="2492"/>
                </a:lnTo>
                <a:lnTo>
                  <a:pt x="7034" y="2272"/>
                </a:lnTo>
                <a:lnTo>
                  <a:pt x="6839" y="1857"/>
                </a:lnTo>
                <a:lnTo>
                  <a:pt x="5325" y="3347"/>
                </a:lnTo>
                <a:lnTo>
                  <a:pt x="5349" y="3640"/>
                </a:lnTo>
                <a:lnTo>
                  <a:pt x="5349" y="3811"/>
                </a:lnTo>
                <a:lnTo>
                  <a:pt x="5325" y="3982"/>
                </a:lnTo>
                <a:lnTo>
                  <a:pt x="5276" y="4153"/>
                </a:lnTo>
                <a:lnTo>
                  <a:pt x="5227" y="4299"/>
                </a:lnTo>
                <a:lnTo>
                  <a:pt x="5154" y="4446"/>
                </a:lnTo>
                <a:lnTo>
                  <a:pt x="5080" y="4592"/>
                </a:lnTo>
                <a:lnTo>
                  <a:pt x="4983" y="4739"/>
                </a:lnTo>
                <a:lnTo>
                  <a:pt x="4860" y="4861"/>
                </a:lnTo>
                <a:lnTo>
                  <a:pt x="4738" y="4959"/>
                </a:lnTo>
                <a:lnTo>
                  <a:pt x="4616" y="5056"/>
                </a:lnTo>
                <a:lnTo>
                  <a:pt x="4470" y="5154"/>
                </a:lnTo>
                <a:lnTo>
                  <a:pt x="4323" y="5203"/>
                </a:lnTo>
                <a:lnTo>
                  <a:pt x="4177" y="5276"/>
                </a:lnTo>
                <a:lnTo>
                  <a:pt x="4006" y="5301"/>
                </a:lnTo>
                <a:lnTo>
                  <a:pt x="3835" y="5349"/>
                </a:lnTo>
                <a:lnTo>
                  <a:pt x="3493" y="5349"/>
                </a:lnTo>
                <a:lnTo>
                  <a:pt x="3322" y="5301"/>
                </a:lnTo>
                <a:lnTo>
                  <a:pt x="3151" y="5276"/>
                </a:lnTo>
                <a:lnTo>
                  <a:pt x="3004" y="5203"/>
                </a:lnTo>
                <a:lnTo>
                  <a:pt x="2858" y="5154"/>
                </a:lnTo>
                <a:lnTo>
                  <a:pt x="2711" y="5056"/>
                </a:lnTo>
                <a:lnTo>
                  <a:pt x="2589" y="4959"/>
                </a:lnTo>
                <a:lnTo>
                  <a:pt x="2467" y="4861"/>
                </a:lnTo>
                <a:lnTo>
                  <a:pt x="2345" y="4739"/>
                </a:lnTo>
                <a:lnTo>
                  <a:pt x="2247" y="4592"/>
                </a:lnTo>
                <a:lnTo>
                  <a:pt x="2174" y="4446"/>
                </a:lnTo>
                <a:lnTo>
                  <a:pt x="2101" y="4299"/>
                </a:lnTo>
                <a:lnTo>
                  <a:pt x="2027" y="4153"/>
                </a:lnTo>
                <a:lnTo>
                  <a:pt x="2003" y="3982"/>
                </a:lnTo>
                <a:lnTo>
                  <a:pt x="1979" y="3811"/>
                </a:lnTo>
                <a:lnTo>
                  <a:pt x="1954" y="3640"/>
                </a:lnTo>
                <a:lnTo>
                  <a:pt x="1979" y="3469"/>
                </a:lnTo>
                <a:lnTo>
                  <a:pt x="2003" y="3298"/>
                </a:lnTo>
                <a:lnTo>
                  <a:pt x="2027" y="3151"/>
                </a:lnTo>
                <a:lnTo>
                  <a:pt x="2101" y="2980"/>
                </a:lnTo>
                <a:lnTo>
                  <a:pt x="2174" y="2834"/>
                </a:lnTo>
                <a:lnTo>
                  <a:pt x="2247" y="2687"/>
                </a:lnTo>
                <a:lnTo>
                  <a:pt x="2345" y="2565"/>
                </a:lnTo>
                <a:lnTo>
                  <a:pt x="2467" y="2443"/>
                </a:lnTo>
                <a:lnTo>
                  <a:pt x="2589" y="2345"/>
                </a:lnTo>
                <a:lnTo>
                  <a:pt x="2711" y="2248"/>
                </a:lnTo>
                <a:lnTo>
                  <a:pt x="2858" y="2150"/>
                </a:lnTo>
                <a:lnTo>
                  <a:pt x="3004" y="2077"/>
                </a:lnTo>
                <a:lnTo>
                  <a:pt x="3151" y="2028"/>
                </a:lnTo>
                <a:lnTo>
                  <a:pt x="3322" y="1979"/>
                </a:lnTo>
                <a:lnTo>
                  <a:pt x="3493" y="1955"/>
                </a:lnTo>
                <a:lnTo>
                  <a:pt x="3664" y="1955"/>
                </a:lnTo>
                <a:lnTo>
                  <a:pt x="3957" y="1979"/>
                </a:lnTo>
                <a:lnTo>
                  <a:pt x="5447" y="465"/>
                </a:lnTo>
                <a:lnTo>
                  <a:pt x="5056" y="269"/>
                </a:lnTo>
                <a:lnTo>
                  <a:pt x="4836" y="196"/>
                </a:lnTo>
                <a:lnTo>
                  <a:pt x="4616" y="123"/>
                </a:lnTo>
                <a:lnTo>
                  <a:pt x="4372" y="74"/>
                </a:lnTo>
                <a:lnTo>
                  <a:pt x="4152" y="25"/>
                </a:lnTo>
                <a:lnTo>
                  <a:pt x="390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6" name="CustomShape 86"/>
          <p:cNvSpPr/>
          <p:nvPr/>
        </p:nvSpPr>
        <p:spPr>
          <a:xfrm>
            <a:off x="4680360" y="1893960"/>
            <a:ext cx="55800" cy="52560"/>
          </a:xfrm>
          <a:custGeom>
            <a:avLst/>
            <a:gdLst/>
            <a:ahLst/>
            <a:cxnLst/>
            <a:rect l="l" t="t" r="r" b="b"/>
            <a:pathLst>
              <a:path w="3005" h="2834">
                <a:moveTo>
                  <a:pt x="1466" y="0"/>
                </a:moveTo>
                <a:lnTo>
                  <a:pt x="294" y="1173"/>
                </a:lnTo>
                <a:lnTo>
                  <a:pt x="172" y="1319"/>
                </a:lnTo>
                <a:lnTo>
                  <a:pt x="74" y="1490"/>
                </a:lnTo>
                <a:lnTo>
                  <a:pt x="25" y="1661"/>
                </a:lnTo>
                <a:lnTo>
                  <a:pt x="1" y="1857"/>
                </a:lnTo>
                <a:lnTo>
                  <a:pt x="25" y="2052"/>
                </a:lnTo>
                <a:lnTo>
                  <a:pt x="74" y="2223"/>
                </a:lnTo>
                <a:lnTo>
                  <a:pt x="172" y="2394"/>
                </a:lnTo>
                <a:lnTo>
                  <a:pt x="294" y="2540"/>
                </a:lnTo>
                <a:lnTo>
                  <a:pt x="440" y="2663"/>
                </a:lnTo>
                <a:lnTo>
                  <a:pt x="611" y="2760"/>
                </a:lnTo>
                <a:lnTo>
                  <a:pt x="807" y="2809"/>
                </a:lnTo>
                <a:lnTo>
                  <a:pt x="978" y="2833"/>
                </a:lnTo>
                <a:lnTo>
                  <a:pt x="1173" y="2809"/>
                </a:lnTo>
                <a:lnTo>
                  <a:pt x="1344" y="2760"/>
                </a:lnTo>
                <a:lnTo>
                  <a:pt x="1515" y="2663"/>
                </a:lnTo>
                <a:lnTo>
                  <a:pt x="1686" y="2540"/>
                </a:lnTo>
                <a:lnTo>
                  <a:pt x="2858" y="1368"/>
                </a:lnTo>
                <a:lnTo>
                  <a:pt x="3005" y="1197"/>
                </a:lnTo>
                <a:lnTo>
                  <a:pt x="2590" y="928"/>
                </a:lnTo>
                <a:lnTo>
                  <a:pt x="2199" y="635"/>
                </a:lnTo>
                <a:lnTo>
                  <a:pt x="1808" y="342"/>
                </a:lnTo>
                <a:lnTo>
                  <a:pt x="146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7" name="CustomShape 87"/>
          <p:cNvSpPr/>
          <p:nvPr/>
        </p:nvSpPr>
        <p:spPr>
          <a:xfrm>
            <a:off x="4892040" y="1893960"/>
            <a:ext cx="55440" cy="52560"/>
          </a:xfrm>
          <a:custGeom>
            <a:avLst/>
            <a:gdLst/>
            <a:ahLst/>
            <a:cxnLst/>
            <a:rect l="l" t="t" r="r" b="b"/>
            <a:pathLst>
              <a:path w="2981" h="2834">
                <a:moveTo>
                  <a:pt x="1539" y="0"/>
                </a:moveTo>
                <a:lnTo>
                  <a:pt x="1173" y="342"/>
                </a:lnTo>
                <a:lnTo>
                  <a:pt x="807" y="635"/>
                </a:lnTo>
                <a:lnTo>
                  <a:pt x="416" y="928"/>
                </a:lnTo>
                <a:lnTo>
                  <a:pt x="1" y="1197"/>
                </a:lnTo>
                <a:lnTo>
                  <a:pt x="123" y="1368"/>
                </a:lnTo>
                <a:lnTo>
                  <a:pt x="1319" y="2540"/>
                </a:lnTo>
                <a:lnTo>
                  <a:pt x="1466" y="2663"/>
                </a:lnTo>
                <a:lnTo>
                  <a:pt x="1637" y="2760"/>
                </a:lnTo>
                <a:lnTo>
                  <a:pt x="1832" y="2809"/>
                </a:lnTo>
                <a:lnTo>
                  <a:pt x="2003" y="2833"/>
                </a:lnTo>
                <a:lnTo>
                  <a:pt x="2199" y="2809"/>
                </a:lnTo>
                <a:lnTo>
                  <a:pt x="2370" y="2760"/>
                </a:lnTo>
                <a:lnTo>
                  <a:pt x="2541" y="2663"/>
                </a:lnTo>
                <a:lnTo>
                  <a:pt x="2712" y="2540"/>
                </a:lnTo>
                <a:lnTo>
                  <a:pt x="2834" y="2394"/>
                </a:lnTo>
                <a:lnTo>
                  <a:pt x="2931" y="2223"/>
                </a:lnTo>
                <a:lnTo>
                  <a:pt x="2980" y="2052"/>
                </a:lnTo>
                <a:lnTo>
                  <a:pt x="2980" y="1857"/>
                </a:lnTo>
                <a:lnTo>
                  <a:pt x="2980" y="1661"/>
                </a:lnTo>
                <a:lnTo>
                  <a:pt x="2931" y="1490"/>
                </a:lnTo>
                <a:lnTo>
                  <a:pt x="2834" y="1319"/>
                </a:lnTo>
                <a:lnTo>
                  <a:pt x="2712" y="1173"/>
                </a:lnTo>
                <a:lnTo>
                  <a:pt x="153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8" name="CustomShape 88"/>
          <p:cNvSpPr/>
          <p:nvPr/>
        </p:nvSpPr>
        <p:spPr>
          <a:xfrm>
            <a:off x="4805280" y="1605240"/>
            <a:ext cx="187920" cy="191160"/>
          </a:xfrm>
          <a:custGeom>
            <a:avLst/>
            <a:gdLst/>
            <a:ahLst/>
            <a:cxnLst/>
            <a:rect l="l" t="t" r="r" b="b"/>
            <a:pathLst>
              <a:path w="10063" h="10234">
                <a:moveTo>
                  <a:pt x="7352" y="0"/>
                </a:moveTo>
                <a:lnTo>
                  <a:pt x="7254" y="24"/>
                </a:lnTo>
                <a:lnTo>
                  <a:pt x="7181" y="73"/>
                </a:lnTo>
                <a:lnTo>
                  <a:pt x="7083" y="147"/>
                </a:lnTo>
                <a:lnTo>
                  <a:pt x="5447" y="1758"/>
                </a:lnTo>
                <a:lnTo>
                  <a:pt x="5373" y="1856"/>
                </a:lnTo>
                <a:lnTo>
                  <a:pt x="5300" y="1978"/>
                </a:lnTo>
                <a:lnTo>
                  <a:pt x="5227" y="2125"/>
                </a:lnTo>
                <a:lnTo>
                  <a:pt x="5178" y="2247"/>
                </a:lnTo>
                <a:lnTo>
                  <a:pt x="5154" y="2393"/>
                </a:lnTo>
                <a:lnTo>
                  <a:pt x="5129" y="2540"/>
                </a:lnTo>
                <a:lnTo>
                  <a:pt x="5129" y="2687"/>
                </a:lnTo>
                <a:lnTo>
                  <a:pt x="5129" y="2809"/>
                </a:lnTo>
                <a:lnTo>
                  <a:pt x="5349" y="3981"/>
                </a:lnTo>
                <a:lnTo>
                  <a:pt x="5398" y="4152"/>
                </a:lnTo>
                <a:lnTo>
                  <a:pt x="147" y="9403"/>
                </a:lnTo>
                <a:lnTo>
                  <a:pt x="74" y="9476"/>
                </a:lnTo>
                <a:lnTo>
                  <a:pt x="25" y="9574"/>
                </a:lnTo>
                <a:lnTo>
                  <a:pt x="0" y="9672"/>
                </a:lnTo>
                <a:lnTo>
                  <a:pt x="0" y="9745"/>
                </a:lnTo>
                <a:lnTo>
                  <a:pt x="0" y="9843"/>
                </a:lnTo>
                <a:lnTo>
                  <a:pt x="25" y="9940"/>
                </a:lnTo>
                <a:lnTo>
                  <a:pt x="74" y="10013"/>
                </a:lnTo>
                <a:lnTo>
                  <a:pt x="147" y="10087"/>
                </a:lnTo>
                <a:lnTo>
                  <a:pt x="220" y="10160"/>
                </a:lnTo>
                <a:lnTo>
                  <a:pt x="293" y="10209"/>
                </a:lnTo>
                <a:lnTo>
                  <a:pt x="391" y="10233"/>
                </a:lnTo>
                <a:lnTo>
                  <a:pt x="586" y="10233"/>
                </a:lnTo>
                <a:lnTo>
                  <a:pt x="660" y="10209"/>
                </a:lnTo>
                <a:lnTo>
                  <a:pt x="757" y="10160"/>
                </a:lnTo>
                <a:lnTo>
                  <a:pt x="831" y="10087"/>
                </a:lnTo>
                <a:lnTo>
                  <a:pt x="6204" y="4738"/>
                </a:lnTo>
                <a:lnTo>
                  <a:pt x="7254" y="4909"/>
                </a:lnTo>
                <a:lnTo>
                  <a:pt x="7376" y="4933"/>
                </a:lnTo>
                <a:lnTo>
                  <a:pt x="7523" y="4933"/>
                </a:lnTo>
                <a:lnTo>
                  <a:pt x="7645" y="4909"/>
                </a:lnTo>
                <a:lnTo>
                  <a:pt x="7791" y="4860"/>
                </a:lnTo>
                <a:lnTo>
                  <a:pt x="7938" y="4811"/>
                </a:lnTo>
                <a:lnTo>
                  <a:pt x="8060" y="4763"/>
                </a:lnTo>
                <a:lnTo>
                  <a:pt x="8182" y="4689"/>
                </a:lnTo>
                <a:lnTo>
                  <a:pt x="8280" y="4592"/>
                </a:lnTo>
                <a:lnTo>
                  <a:pt x="9916" y="2955"/>
                </a:lnTo>
                <a:lnTo>
                  <a:pt x="9989" y="2882"/>
                </a:lnTo>
                <a:lnTo>
                  <a:pt x="10038" y="2784"/>
                </a:lnTo>
                <a:lnTo>
                  <a:pt x="10063" y="2711"/>
                </a:lnTo>
                <a:lnTo>
                  <a:pt x="10038" y="2613"/>
                </a:lnTo>
                <a:lnTo>
                  <a:pt x="10014" y="2564"/>
                </a:lnTo>
                <a:lnTo>
                  <a:pt x="9940" y="2491"/>
                </a:lnTo>
                <a:lnTo>
                  <a:pt x="9843" y="2442"/>
                </a:lnTo>
                <a:lnTo>
                  <a:pt x="9745" y="2418"/>
                </a:lnTo>
                <a:lnTo>
                  <a:pt x="8695" y="2223"/>
                </a:lnTo>
                <a:lnTo>
                  <a:pt x="9721" y="1197"/>
                </a:lnTo>
                <a:lnTo>
                  <a:pt x="9794" y="1123"/>
                </a:lnTo>
                <a:lnTo>
                  <a:pt x="9843" y="1026"/>
                </a:lnTo>
                <a:lnTo>
                  <a:pt x="9867" y="953"/>
                </a:lnTo>
                <a:lnTo>
                  <a:pt x="9867" y="855"/>
                </a:lnTo>
                <a:lnTo>
                  <a:pt x="9867" y="757"/>
                </a:lnTo>
                <a:lnTo>
                  <a:pt x="9843" y="659"/>
                </a:lnTo>
                <a:lnTo>
                  <a:pt x="9794" y="586"/>
                </a:lnTo>
                <a:lnTo>
                  <a:pt x="9721" y="513"/>
                </a:lnTo>
                <a:lnTo>
                  <a:pt x="9647" y="440"/>
                </a:lnTo>
                <a:lnTo>
                  <a:pt x="9574" y="391"/>
                </a:lnTo>
                <a:lnTo>
                  <a:pt x="9476" y="366"/>
                </a:lnTo>
                <a:lnTo>
                  <a:pt x="9281" y="366"/>
                </a:lnTo>
                <a:lnTo>
                  <a:pt x="9208" y="391"/>
                </a:lnTo>
                <a:lnTo>
                  <a:pt x="9110" y="440"/>
                </a:lnTo>
                <a:lnTo>
                  <a:pt x="9037" y="513"/>
                </a:lnTo>
                <a:lnTo>
                  <a:pt x="7889" y="1661"/>
                </a:lnTo>
                <a:lnTo>
                  <a:pt x="7840" y="1490"/>
                </a:lnTo>
                <a:lnTo>
                  <a:pt x="7620" y="318"/>
                </a:lnTo>
                <a:lnTo>
                  <a:pt x="7596" y="195"/>
                </a:lnTo>
                <a:lnTo>
                  <a:pt x="7547" y="98"/>
                </a:lnTo>
                <a:lnTo>
                  <a:pt x="7498" y="49"/>
                </a:lnTo>
                <a:lnTo>
                  <a:pt x="742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9" name="CustomShape 89"/>
          <p:cNvSpPr/>
          <p:nvPr/>
        </p:nvSpPr>
        <p:spPr>
          <a:xfrm>
            <a:off x="5196600" y="1805760"/>
            <a:ext cx="87840" cy="123120"/>
          </a:xfrm>
          <a:custGeom>
            <a:avLst/>
            <a:gdLst/>
            <a:ahLst/>
            <a:cxnLst/>
            <a:rect l="l" t="t" r="r" b="b"/>
            <a:pathLst>
              <a:path w="4715" h="6595">
                <a:moveTo>
                  <a:pt x="0" y="1"/>
                </a:moveTo>
                <a:lnTo>
                  <a:pt x="538" y="6058"/>
                </a:lnTo>
                <a:lnTo>
                  <a:pt x="562" y="6180"/>
                </a:lnTo>
                <a:lnTo>
                  <a:pt x="587" y="6277"/>
                </a:lnTo>
                <a:lnTo>
                  <a:pt x="660" y="6351"/>
                </a:lnTo>
                <a:lnTo>
                  <a:pt x="733" y="6448"/>
                </a:lnTo>
                <a:lnTo>
                  <a:pt x="806" y="6497"/>
                </a:lnTo>
                <a:lnTo>
                  <a:pt x="904" y="6546"/>
                </a:lnTo>
                <a:lnTo>
                  <a:pt x="1002" y="6571"/>
                </a:lnTo>
                <a:lnTo>
                  <a:pt x="1124" y="6595"/>
                </a:lnTo>
                <a:lnTo>
                  <a:pt x="4128" y="6595"/>
                </a:lnTo>
                <a:lnTo>
                  <a:pt x="4274" y="6571"/>
                </a:lnTo>
                <a:lnTo>
                  <a:pt x="4397" y="6522"/>
                </a:lnTo>
                <a:lnTo>
                  <a:pt x="4494" y="6473"/>
                </a:lnTo>
                <a:lnTo>
                  <a:pt x="4592" y="6375"/>
                </a:lnTo>
                <a:lnTo>
                  <a:pt x="4665" y="6253"/>
                </a:lnTo>
                <a:lnTo>
                  <a:pt x="4714" y="6155"/>
                </a:lnTo>
                <a:lnTo>
                  <a:pt x="4714" y="6009"/>
                </a:lnTo>
                <a:lnTo>
                  <a:pt x="4714" y="5887"/>
                </a:lnTo>
                <a:lnTo>
                  <a:pt x="3713" y="123"/>
                </a:lnTo>
                <a:lnTo>
                  <a:pt x="2589" y="50"/>
                </a:lnTo>
                <a:lnTo>
                  <a:pt x="1637" y="25"/>
                </a:lnTo>
                <a:lnTo>
                  <a:pt x="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0" name="CustomShape 90"/>
          <p:cNvSpPr/>
          <p:nvPr/>
        </p:nvSpPr>
        <p:spPr>
          <a:xfrm>
            <a:off x="5500080" y="1706040"/>
            <a:ext cx="21960" cy="74160"/>
          </a:xfrm>
          <a:custGeom>
            <a:avLst/>
            <a:gdLst/>
            <a:ahLst/>
            <a:cxnLst/>
            <a:rect l="l" t="t" r="r" b="b"/>
            <a:pathLst>
              <a:path w="1197" h="3982">
                <a:moveTo>
                  <a:pt x="0" y="1"/>
                </a:moveTo>
                <a:lnTo>
                  <a:pt x="0" y="3981"/>
                </a:lnTo>
                <a:lnTo>
                  <a:pt x="269" y="3811"/>
                </a:lnTo>
                <a:lnTo>
                  <a:pt x="489" y="3615"/>
                </a:lnTo>
                <a:lnTo>
                  <a:pt x="684" y="3420"/>
                </a:lnTo>
                <a:lnTo>
                  <a:pt x="855" y="3176"/>
                </a:lnTo>
                <a:lnTo>
                  <a:pt x="1002" y="2907"/>
                </a:lnTo>
                <a:lnTo>
                  <a:pt x="1099" y="2614"/>
                </a:lnTo>
                <a:lnTo>
                  <a:pt x="1173" y="2296"/>
                </a:lnTo>
                <a:lnTo>
                  <a:pt x="1197" y="1979"/>
                </a:lnTo>
                <a:lnTo>
                  <a:pt x="1173" y="1661"/>
                </a:lnTo>
                <a:lnTo>
                  <a:pt x="1099" y="1368"/>
                </a:lnTo>
                <a:lnTo>
                  <a:pt x="1002" y="1075"/>
                </a:lnTo>
                <a:lnTo>
                  <a:pt x="855" y="806"/>
                </a:lnTo>
                <a:lnTo>
                  <a:pt x="684" y="562"/>
                </a:lnTo>
                <a:lnTo>
                  <a:pt x="489" y="342"/>
                </a:lnTo>
                <a:lnTo>
                  <a:pt x="269" y="171"/>
                </a:lnTo>
                <a:lnTo>
                  <a:pt x="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1" name="CustomShape 91"/>
          <p:cNvSpPr/>
          <p:nvPr/>
        </p:nvSpPr>
        <p:spPr>
          <a:xfrm>
            <a:off x="5162760" y="1688040"/>
            <a:ext cx="72720" cy="109800"/>
          </a:xfrm>
          <a:custGeom>
            <a:avLst/>
            <a:gdLst/>
            <a:ahLst/>
            <a:cxnLst/>
            <a:rect l="l" t="t" r="r" b="b"/>
            <a:pathLst>
              <a:path w="3908" h="5887">
                <a:moveTo>
                  <a:pt x="3908" y="1"/>
                </a:moveTo>
                <a:lnTo>
                  <a:pt x="2711" y="25"/>
                </a:lnTo>
                <a:lnTo>
                  <a:pt x="1759" y="25"/>
                </a:lnTo>
                <a:lnTo>
                  <a:pt x="1588" y="49"/>
                </a:lnTo>
                <a:lnTo>
                  <a:pt x="1417" y="74"/>
                </a:lnTo>
                <a:lnTo>
                  <a:pt x="1246" y="123"/>
                </a:lnTo>
                <a:lnTo>
                  <a:pt x="1099" y="172"/>
                </a:lnTo>
                <a:lnTo>
                  <a:pt x="953" y="245"/>
                </a:lnTo>
                <a:lnTo>
                  <a:pt x="806" y="343"/>
                </a:lnTo>
                <a:lnTo>
                  <a:pt x="660" y="440"/>
                </a:lnTo>
                <a:lnTo>
                  <a:pt x="537" y="562"/>
                </a:lnTo>
                <a:lnTo>
                  <a:pt x="415" y="684"/>
                </a:lnTo>
                <a:lnTo>
                  <a:pt x="318" y="831"/>
                </a:lnTo>
                <a:lnTo>
                  <a:pt x="220" y="978"/>
                </a:lnTo>
                <a:lnTo>
                  <a:pt x="147" y="1124"/>
                </a:lnTo>
                <a:lnTo>
                  <a:pt x="73" y="1295"/>
                </a:lnTo>
                <a:lnTo>
                  <a:pt x="49" y="1442"/>
                </a:lnTo>
                <a:lnTo>
                  <a:pt x="0" y="1613"/>
                </a:lnTo>
                <a:lnTo>
                  <a:pt x="0" y="1783"/>
                </a:lnTo>
                <a:lnTo>
                  <a:pt x="0" y="4128"/>
                </a:lnTo>
                <a:lnTo>
                  <a:pt x="0" y="4299"/>
                </a:lnTo>
                <a:lnTo>
                  <a:pt x="49" y="4446"/>
                </a:lnTo>
                <a:lnTo>
                  <a:pt x="73" y="4617"/>
                </a:lnTo>
                <a:lnTo>
                  <a:pt x="147" y="4763"/>
                </a:lnTo>
                <a:lnTo>
                  <a:pt x="220" y="4934"/>
                </a:lnTo>
                <a:lnTo>
                  <a:pt x="318" y="5081"/>
                </a:lnTo>
                <a:lnTo>
                  <a:pt x="415" y="5203"/>
                </a:lnTo>
                <a:lnTo>
                  <a:pt x="537" y="5325"/>
                </a:lnTo>
                <a:lnTo>
                  <a:pt x="660" y="5447"/>
                </a:lnTo>
                <a:lnTo>
                  <a:pt x="806" y="5545"/>
                </a:lnTo>
                <a:lnTo>
                  <a:pt x="953" y="5642"/>
                </a:lnTo>
                <a:lnTo>
                  <a:pt x="1099" y="5716"/>
                </a:lnTo>
                <a:lnTo>
                  <a:pt x="1246" y="5789"/>
                </a:lnTo>
                <a:lnTo>
                  <a:pt x="1417" y="5838"/>
                </a:lnTo>
                <a:lnTo>
                  <a:pt x="1588" y="5862"/>
                </a:lnTo>
                <a:lnTo>
                  <a:pt x="1759" y="5862"/>
                </a:lnTo>
                <a:lnTo>
                  <a:pt x="2711" y="5887"/>
                </a:lnTo>
                <a:lnTo>
                  <a:pt x="3908" y="5887"/>
                </a:lnTo>
                <a:lnTo>
                  <a:pt x="390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2" name="CustomShape 92"/>
          <p:cNvSpPr/>
          <p:nvPr/>
        </p:nvSpPr>
        <p:spPr>
          <a:xfrm>
            <a:off x="5245920" y="1619280"/>
            <a:ext cx="209160" cy="246960"/>
          </a:xfrm>
          <a:custGeom>
            <a:avLst/>
            <a:gdLst/>
            <a:ahLst/>
            <a:cxnLst/>
            <a:rect l="l" t="t" r="r" b="b"/>
            <a:pathLst>
              <a:path w="11186" h="13213">
                <a:moveTo>
                  <a:pt x="11186" y="0"/>
                </a:moveTo>
                <a:lnTo>
                  <a:pt x="10771" y="342"/>
                </a:lnTo>
                <a:lnTo>
                  <a:pt x="10380" y="635"/>
                </a:lnTo>
                <a:lnTo>
                  <a:pt x="9940" y="904"/>
                </a:lnTo>
                <a:lnTo>
                  <a:pt x="9525" y="1172"/>
                </a:lnTo>
                <a:lnTo>
                  <a:pt x="9110" y="1417"/>
                </a:lnTo>
                <a:lnTo>
                  <a:pt x="8695" y="1661"/>
                </a:lnTo>
                <a:lnTo>
                  <a:pt x="7840" y="2052"/>
                </a:lnTo>
                <a:lnTo>
                  <a:pt x="7034" y="2418"/>
                </a:lnTo>
                <a:lnTo>
                  <a:pt x="6228" y="2687"/>
                </a:lnTo>
                <a:lnTo>
                  <a:pt x="5471" y="2931"/>
                </a:lnTo>
                <a:lnTo>
                  <a:pt x="4763" y="3126"/>
                </a:lnTo>
                <a:lnTo>
                  <a:pt x="4225" y="3248"/>
                </a:lnTo>
                <a:lnTo>
                  <a:pt x="3664" y="3346"/>
                </a:lnTo>
                <a:lnTo>
                  <a:pt x="3077" y="3419"/>
                </a:lnTo>
                <a:lnTo>
                  <a:pt x="2467" y="3493"/>
                </a:lnTo>
                <a:lnTo>
                  <a:pt x="1221" y="3590"/>
                </a:lnTo>
                <a:lnTo>
                  <a:pt x="0" y="3664"/>
                </a:lnTo>
                <a:lnTo>
                  <a:pt x="0" y="9574"/>
                </a:lnTo>
                <a:lnTo>
                  <a:pt x="1221" y="9623"/>
                </a:lnTo>
                <a:lnTo>
                  <a:pt x="2467" y="9721"/>
                </a:lnTo>
                <a:lnTo>
                  <a:pt x="3077" y="9794"/>
                </a:lnTo>
                <a:lnTo>
                  <a:pt x="3664" y="9891"/>
                </a:lnTo>
                <a:lnTo>
                  <a:pt x="4225" y="9989"/>
                </a:lnTo>
                <a:lnTo>
                  <a:pt x="4763" y="10111"/>
                </a:lnTo>
                <a:lnTo>
                  <a:pt x="5471" y="10307"/>
                </a:lnTo>
                <a:lnTo>
                  <a:pt x="6228" y="10526"/>
                </a:lnTo>
                <a:lnTo>
                  <a:pt x="7034" y="10820"/>
                </a:lnTo>
                <a:lnTo>
                  <a:pt x="7840" y="11161"/>
                </a:lnTo>
                <a:lnTo>
                  <a:pt x="8695" y="11577"/>
                </a:lnTo>
                <a:lnTo>
                  <a:pt x="9110" y="11796"/>
                </a:lnTo>
                <a:lnTo>
                  <a:pt x="9525" y="12041"/>
                </a:lnTo>
                <a:lnTo>
                  <a:pt x="9940" y="12309"/>
                </a:lnTo>
                <a:lnTo>
                  <a:pt x="10380" y="12602"/>
                </a:lnTo>
                <a:lnTo>
                  <a:pt x="10771" y="12896"/>
                </a:lnTo>
                <a:lnTo>
                  <a:pt x="11186" y="13213"/>
                </a:lnTo>
                <a:lnTo>
                  <a:pt x="1118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3" name="CustomShape 93"/>
          <p:cNvSpPr/>
          <p:nvPr/>
        </p:nvSpPr>
        <p:spPr>
          <a:xfrm>
            <a:off x="5465160" y="1600920"/>
            <a:ext cx="25200" cy="284040"/>
          </a:xfrm>
          <a:custGeom>
            <a:avLst/>
            <a:gdLst/>
            <a:ahLst/>
            <a:cxnLst/>
            <a:rect l="l" t="t" r="r" b="b"/>
            <a:pathLst>
              <a:path w="1368" h="15192">
                <a:moveTo>
                  <a:pt x="684" y="0"/>
                </a:moveTo>
                <a:lnTo>
                  <a:pt x="562" y="25"/>
                </a:lnTo>
                <a:lnTo>
                  <a:pt x="464" y="98"/>
                </a:lnTo>
                <a:lnTo>
                  <a:pt x="366" y="171"/>
                </a:lnTo>
                <a:lnTo>
                  <a:pt x="0" y="513"/>
                </a:lnTo>
                <a:lnTo>
                  <a:pt x="0" y="14654"/>
                </a:lnTo>
                <a:lnTo>
                  <a:pt x="366" y="15020"/>
                </a:lnTo>
                <a:lnTo>
                  <a:pt x="464" y="15094"/>
                </a:lnTo>
                <a:lnTo>
                  <a:pt x="562" y="15143"/>
                </a:lnTo>
                <a:lnTo>
                  <a:pt x="684" y="15191"/>
                </a:lnTo>
                <a:lnTo>
                  <a:pt x="904" y="15191"/>
                </a:lnTo>
                <a:lnTo>
                  <a:pt x="1001" y="15143"/>
                </a:lnTo>
                <a:lnTo>
                  <a:pt x="1148" y="15045"/>
                </a:lnTo>
                <a:lnTo>
                  <a:pt x="1270" y="14923"/>
                </a:lnTo>
                <a:lnTo>
                  <a:pt x="1343" y="14776"/>
                </a:lnTo>
                <a:lnTo>
                  <a:pt x="1368" y="14605"/>
                </a:lnTo>
                <a:lnTo>
                  <a:pt x="1368" y="586"/>
                </a:lnTo>
                <a:lnTo>
                  <a:pt x="1343" y="415"/>
                </a:lnTo>
                <a:lnTo>
                  <a:pt x="1270" y="244"/>
                </a:lnTo>
                <a:lnTo>
                  <a:pt x="1148" y="122"/>
                </a:lnTo>
                <a:lnTo>
                  <a:pt x="1001" y="25"/>
                </a:lnTo>
                <a:lnTo>
                  <a:pt x="90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4" name="CustomShape 94"/>
          <p:cNvSpPr/>
          <p:nvPr/>
        </p:nvSpPr>
        <p:spPr>
          <a:xfrm>
            <a:off x="660600" y="2134800"/>
            <a:ext cx="271080" cy="291240"/>
          </a:xfrm>
          <a:custGeom>
            <a:avLst/>
            <a:gdLst/>
            <a:ahLst/>
            <a:cxnLst/>
            <a:rect l="l" t="t" r="r" b="b"/>
            <a:pathLst>
              <a:path w="14508" h="15583">
                <a:moveTo>
                  <a:pt x="9647" y="489"/>
                </a:moveTo>
                <a:lnTo>
                  <a:pt x="9769" y="513"/>
                </a:lnTo>
                <a:lnTo>
                  <a:pt x="9916" y="562"/>
                </a:lnTo>
                <a:lnTo>
                  <a:pt x="10014" y="660"/>
                </a:lnTo>
                <a:lnTo>
                  <a:pt x="10087" y="782"/>
                </a:lnTo>
                <a:lnTo>
                  <a:pt x="10111" y="928"/>
                </a:lnTo>
                <a:lnTo>
                  <a:pt x="10111" y="1075"/>
                </a:lnTo>
                <a:lnTo>
                  <a:pt x="10063" y="1197"/>
                </a:lnTo>
                <a:lnTo>
                  <a:pt x="9989" y="1319"/>
                </a:lnTo>
                <a:lnTo>
                  <a:pt x="9281" y="2003"/>
                </a:lnTo>
                <a:lnTo>
                  <a:pt x="9232" y="2076"/>
                </a:lnTo>
                <a:lnTo>
                  <a:pt x="9183" y="2174"/>
                </a:lnTo>
                <a:lnTo>
                  <a:pt x="9159" y="2247"/>
                </a:lnTo>
                <a:lnTo>
                  <a:pt x="9159" y="2345"/>
                </a:lnTo>
                <a:lnTo>
                  <a:pt x="9159" y="6497"/>
                </a:lnTo>
                <a:lnTo>
                  <a:pt x="9183" y="6643"/>
                </a:lnTo>
                <a:lnTo>
                  <a:pt x="9232" y="6790"/>
                </a:lnTo>
                <a:lnTo>
                  <a:pt x="10575" y="8671"/>
                </a:lnTo>
                <a:lnTo>
                  <a:pt x="3932" y="8671"/>
                </a:lnTo>
                <a:lnTo>
                  <a:pt x="5276" y="6790"/>
                </a:lnTo>
                <a:lnTo>
                  <a:pt x="5324" y="6643"/>
                </a:lnTo>
                <a:lnTo>
                  <a:pt x="5349" y="6497"/>
                </a:lnTo>
                <a:lnTo>
                  <a:pt x="5349" y="2345"/>
                </a:lnTo>
                <a:lnTo>
                  <a:pt x="5349" y="2247"/>
                </a:lnTo>
                <a:lnTo>
                  <a:pt x="5324" y="2174"/>
                </a:lnTo>
                <a:lnTo>
                  <a:pt x="5276" y="2076"/>
                </a:lnTo>
                <a:lnTo>
                  <a:pt x="5227" y="2003"/>
                </a:lnTo>
                <a:lnTo>
                  <a:pt x="4519" y="1319"/>
                </a:lnTo>
                <a:lnTo>
                  <a:pt x="4445" y="1197"/>
                </a:lnTo>
                <a:lnTo>
                  <a:pt x="4396" y="1075"/>
                </a:lnTo>
                <a:lnTo>
                  <a:pt x="4396" y="928"/>
                </a:lnTo>
                <a:lnTo>
                  <a:pt x="4421" y="782"/>
                </a:lnTo>
                <a:lnTo>
                  <a:pt x="4494" y="660"/>
                </a:lnTo>
                <a:lnTo>
                  <a:pt x="4592" y="562"/>
                </a:lnTo>
                <a:lnTo>
                  <a:pt x="4738" y="513"/>
                </a:lnTo>
                <a:lnTo>
                  <a:pt x="4860" y="489"/>
                </a:lnTo>
                <a:close/>
                <a:moveTo>
                  <a:pt x="6717" y="9574"/>
                </a:moveTo>
                <a:lnTo>
                  <a:pt x="6912" y="9647"/>
                </a:lnTo>
                <a:lnTo>
                  <a:pt x="7083" y="9745"/>
                </a:lnTo>
                <a:lnTo>
                  <a:pt x="7254" y="9892"/>
                </a:lnTo>
                <a:lnTo>
                  <a:pt x="7376" y="10038"/>
                </a:lnTo>
                <a:lnTo>
                  <a:pt x="7474" y="10234"/>
                </a:lnTo>
                <a:lnTo>
                  <a:pt x="7547" y="10429"/>
                </a:lnTo>
                <a:lnTo>
                  <a:pt x="7571" y="10649"/>
                </a:lnTo>
                <a:lnTo>
                  <a:pt x="7547" y="10869"/>
                </a:lnTo>
                <a:lnTo>
                  <a:pt x="7474" y="11064"/>
                </a:lnTo>
                <a:lnTo>
                  <a:pt x="7376" y="11259"/>
                </a:lnTo>
                <a:lnTo>
                  <a:pt x="7254" y="11406"/>
                </a:lnTo>
                <a:lnTo>
                  <a:pt x="7083" y="11552"/>
                </a:lnTo>
                <a:lnTo>
                  <a:pt x="6912" y="11650"/>
                </a:lnTo>
                <a:lnTo>
                  <a:pt x="6717" y="11699"/>
                </a:lnTo>
                <a:lnTo>
                  <a:pt x="6497" y="11723"/>
                </a:lnTo>
                <a:lnTo>
                  <a:pt x="6277" y="11699"/>
                </a:lnTo>
                <a:lnTo>
                  <a:pt x="6057" y="11650"/>
                </a:lnTo>
                <a:lnTo>
                  <a:pt x="5886" y="11552"/>
                </a:lnTo>
                <a:lnTo>
                  <a:pt x="5715" y="11406"/>
                </a:lnTo>
                <a:lnTo>
                  <a:pt x="5593" y="11259"/>
                </a:lnTo>
                <a:lnTo>
                  <a:pt x="5495" y="11064"/>
                </a:lnTo>
                <a:lnTo>
                  <a:pt x="5422" y="10869"/>
                </a:lnTo>
                <a:lnTo>
                  <a:pt x="5398" y="10649"/>
                </a:lnTo>
                <a:lnTo>
                  <a:pt x="5422" y="10429"/>
                </a:lnTo>
                <a:lnTo>
                  <a:pt x="5495" y="10234"/>
                </a:lnTo>
                <a:lnTo>
                  <a:pt x="5593" y="10038"/>
                </a:lnTo>
                <a:lnTo>
                  <a:pt x="5715" y="9892"/>
                </a:lnTo>
                <a:lnTo>
                  <a:pt x="5886" y="9745"/>
                </a:lnTo>
                <a:lnTo>
                  <a:pt x="6057" y="9647"/>
                </a:lnTo>
                <a:lnTo>
                  <a:pt x="6277" y="9574"/>
                </a:lnTo>
                <a:close/>
                <a:moveTo>
                  <a:pt x="8475" y="11894"/>
                </a:moveTo>
                <a:lnTo>
                  <a:pt x="8597" y="11919"/>
                </a:lnTo>
                <a:lnTo>
                  <a:pt x="8695" y="11943"/>
                </a:lnTo>
                <a:lnTo>
                  <a:pt x="8817" y="11992"/>
                </a:lnTo>
                <a:lnTo>
                  <a:pt x="8915" y="12065"/>
                </a:lnTo>
                <a:lnTo>
                  <a:pt x="8988" y="12163"/>
                </a:lnTo>
                <a:lnTo>
                  <a:pt x="9037" y="12285"/>
                </a:lnTo>
                <a:lnTo>
                  <a:pt x="9086" y="12383"/>
                </a:lnTo>
                <a:lnTo>
                  <a:pt x="9086" y="12529"/>
                </a:lnTo>
                <a:lnTo>
                  <a:pt x="9086" y="12652"/>
                </a:lnTo>
                <a:lnTo>
                  <a:pt x="9037" y="12749"/>
                </a:lnTo>
                <a:lnTo>
                  <a:pt x="8988" y="12871"/>
                </a:lnTo>
                <a:lnTo>
                  <a:pt x="8915" y="12969"/>
                </a:lnTo>
                <a:lnTo>
                  <a:pt x="8817" y="13042"/>
                </a:lnTo>
                <a:lnTo>
                  <a:pt x="8695" y="13091"/>
                </a:lnTo>
                <a:lnTo>
                  <a:pt x="8597" y="13140"/>
                </a:lnTo>
                <a:lnTo>
                  <a:pt x="8329" y="13140"/>
                </a:lnTo>
                <a:lnTo>
                  <a:pt x="8231" y="13091"/>
                </a:lnTo>
                <a:lnTo>
                  <a:pt x="8109" y="13042"/>
                </a:lnTo>
                <a:lnTo>
                  <a:pt x="8011" y="12969"/>
                </a:lnTo>
                <a:lnTo>
                  <a:pt x="7938" y="12871"/>
                </a:lnTo>
                <a:lnTo>
                  <a:pt x="7889" y="12749"/>
                </a:lnTo>
                <a:lnTo>
                  <a:pt x="7864" y="12652"/>
                </a:lnTo>
                <a:lnTo>
                  <a:pt x="7840" y="12529"/>
                </a:lnTo>
                <a:lnTo>
                  <a:pt x="7864" y="12383"/>
                </a:lnTo>
                <a:lnTo>
                  <a:pt x="7889" y="12285"/>
                </a:lnTo>
                <a:lnTo>
                  <a:pt x="7938" y="12163"/>
                </a:lnTo>
                <a:lnTo>
                  <a:pt x="8011" y="12065"/>
                </a:lnTo>
                <a:lnTo>
                  <a:pt x="8109" y="11992"/>
                </a:lnTo>
                <a:lnTo>
                  <a:pt x="8231" y="11943"/>
                </a:lnTo>
                <a:lnTo>
                  <a:pt x="8329" y="11919"/>
                </a:lnTo>
                <a:lnTo>
                  <a:pt x="8475" y="11894"/>
                </a:lnTo>
                <a:close/>
                <a:moveTo>
                  <a:pt x="6741" y="13360"/>
                </a:moveTo>
                <a:lnTo>
                  <a:pt x="6814" y="13384"/>
                </a:lnTo>
                <a:lnTo>
                  <a:pt x="6912" y="13433"/>
                </a:lnTo>
                <a:lnTo>
                  <a:pt x="6985" y="13482"/>
                </a:lnTo>
                <a:lnTo>
                  <a:pt x="7034" y="13555"/>
                </a:lnTo>
                <a:lnTo>
                  <a:pt x="7083" y="13653"/>
                </a:lnTo>
                <a:lnTo>
                  <a:pt x="7107" y="13726"/>
                </a:lnTo>
                <a:lnTo>
                  <a:pt x="7107" y="13824"/>
                </a:lnTo>
                <a:lnTo>
                  <a:pt x="7107" y="13922"/>
                </a:lnTo>
                <a:lnTo>
                  <a:pt x="7083" y="14019"/>
                </a:lnTo>
                <a:lnTo>
                  <a:pt x="7034" y="14117"/>
                </a:lnTo>
                <a:lnTo>
                  <a:pt x="6985" y="14166"/>
                </a:lnTo>
                <a:lnTo>
                  <a:pt x="6912" y="14239"/>
                </a:lnTo>
                <a:lnTo>
                  <a:pt x="6814" y="14288"/>
                </a:lnTo>
                <a:lnTo>
                  <a:pt x="6741" y="14312"/>
                </a:lnTo>
                <a:lnTo>
                  <a:pt x="6546" y="14312"/>
                </a:lnTo>
                <a:lnTo>
                  <a:pt x="6448" y="14288"/>
                </a:lnTo>
                <a:lnTo>
                  <a:pt x="6375" y="14239"/>
                </a:lnTo>
                <a:lnTo>
                  <a:pt x="6301" y="14166"/>
                </a:lnTo>
                <a:lnTo>
                  <a:pt x="6228" y="14117"/>
                </a:lnTo>
                <a:lnTo>
                  <a:pt x="6179" y="14019"/>
                </a:lnTo>
                <a:lnTo>
                  <a:pt x="6155" y="13922"/>
                </a:lnTo>
                <a:lnTo>
                  <a:pt x="6155" y="13824"/>
                </a:lnTo>
                <a:lnTo>
                  <a:pt x="6155" y="13726"/>
                </a:lnTo>
                <a:lnTo>
                  <a:pt x="6179" y="13653"/>
                </a:lnTo>
                <a:lnTo>
                  <a:pt x="6228" y="13555"/>
                </a:lnTo>
                <a:lnTo>
                  <a:pt x="6301" y="13482"/>
                </a:lnTo>
                <a:lnTo>
                  <a:pt x="6375" y="13433"/>
                </a:lnTo>
                <a:lnTo>
                  <a:pt x="6448" y="13384"/>
                </a:lnTo>
                <a:lnTo>
                  <a:pt x="6546" y="13360"/>
                </a:lnTo>
                <a:close/>
                <a:moveTo>
                  <a:pt x="4860" y="0"/>
                </a:moveTo>
                <a:lnTo>
                  <a:pt x="4714" y="25"/>
                </a:lnTo>
                <a:lnTo>
                  <a:pt x="4592" y="49"/>
                </a:lnTo>
                <a:lnTo>
                  <a:pt x="4445" y="98"/>
                </a:lnTo>
                <a:lnTo>
                  <a:pt x="4323" y="171"/>
                </a:lnTo>
                <a:lnTo>
                  <a:pt x="4225" y="245"/>
                </a:lnTo>
                <a:lnTo>
                  <a:pt x="4128" y="367"/>
                </a:lnTo>
                <a:lnTo>
                  <a:pt x="4030" y="464"/>
                </a:lnTo>
                <a:lnTo>
                  <a:pt x="3981" y="611"/>
                </a:lnTo>
                <a:lnTo>
                  <a:pt x="3932" y="733"/>
                </a:lnTo>
                <a:lnTo>
                  <a:pt x="3908" y="880"/>
                </a:lnTo>
                <a:lnTo>
                  <a:pt x="3908" y="1026"/>
                </a:lnTo>
                <a:lnTo>
                  <a:pt x="3908" y="1173"/>
                </a:lnTo>
                <a:lnTo>
                  <a:pt x="3957" y="1295"/>
                </a:lnTo>
                <a:lnTo>
                  <a:pt x="4006" y="1441"/>
                </a:lnTo>
                <a:lnTo>
                  <a:pt x="4079" y="1563"/>
                </a:lnTo>
                <a:lnTo>
                  <a:pt x="4177" y="1661"/>
                </a:lnTo>
                <a:lnTo>
                  <a:pt x="4860" y="2345"/>
                </a:lnTo>
                <a:lnTo>
                  <a:pt x="4860" y="6497"/>
                </a:lnTo>
                <a:lnTo>
                  <a:pt x="196" y="13067"/>
                </a:lnTo>
                <a:lnTo>
                  <a:pt x="122" y="13189"/>
                </a:lnTo>
                <a:lnTo>
                  <a:pt x="49" y="13311"/>
                </a:lnTo>
                <a:lnTo>
                  <a:pt x="25" y="13433"/>
                </a:lnTo>
                <a:lnTo>
                  <a:pt x="0" y="13555"/>
                </a:lnTo>
                <a:lnTo>
                  <a:pt x="0" y="13677"/>
                </a:lnTo>
                <a:lnTo>
                  <a:pt x="25" y="13824"/>
                </a:lnTo>
                <a:lnTo>
                  <a:pt x="49" y="13946"/>
                </a:lnTo>
                <a:lnTo>
                  <a:pt x="98" y="14068"/>
                </a:lnTo>
                <a:lnTo>
                  <a:pt x="586" y="15045"/>
                </a:lnTo>
                <a:lnTo>
                  <a:pt x="660" y="15167"/>
                </a:lnTo>
                <a:lnTo>
                  <a:pt x="757" y="15265"/>
                </a:lnTo>
                <a:lnTo>
                  <a:pt x="831" y="15362"/>
                </a:lnTo>
                <a:lnTo>
                  <a:pt x="953" y="15436"/>
                </a:lnTo>
                <a:lnTo>
                  <a:pt x="1075" y="15485"/>
                </a:lnTo>
                <a:lnTo>
                  <a:pt x="1197" y="15533"/>
                </a:lnTo>
                <a:lnTo>
                  <a:pt x="1319" y="15582"/>
                </a:lnTo>
                <a:lnTo>
                  <a:pt x="13189" y="15582"/>
                </a:lnTo>
                <a:lnTo>
                  <a:pt x="13311" y="15533"/>
                </a:lnTo>
                <a:lnTo>
                  <a:pt x="13433" y="15485"/>
                </a:lnTo>
                <a:lnTo>
                  <a:pt x="13555" y="15436"/>
                </a:lnTo>
                <a:lnTo>
                  <a:pt x="13677" y="15362"/>
                </a:lnTo>
                <a:lnTo>
                  <a:pt x="13750" y="15265"/>
                </a:lnTo>
                <a:lnTo>
                  <a:pt x="13848" y="15167"/>
                </a:lnTo>
                <a:lnTo>
                  <a:pt x="13921" y="15045"/>
                </a:lnTo>
                <a:lnTo>
                  <a:pt x="14410" y="14068"/>
                </a:lnTo>
                <a:lnTo>
                  <a:pt x="14459" y="13946"/>
                </a:lnTo>
                <a:lnTo>
                  <a:pt x="14483" y="13824"/>
                </a:lnTo>
                <a:lnTo>
                  <a:pt x="14508" y="13677"/>
                </a:lnTo>
                <a:lnTo>
                  <a:pt x="14508" y="13555"/>
                </a:lnTo>
                <a:lnTo>
                  <a:pt x="14483" y="13433"/>
                </a:lnTo>
                <a:lnTo>
                  <a:pt x="14459" y="13311"/>
                </a:lnTo>
                <a:lnTo>
                  <a:pt x="14385" y="13189"/>
                </a:lnTo>
                <a:lnTo>
                  <a:pt x="14312" y="13067"/>
                </a:lnTo>
                <a:lnTo>
                  <a:pt x="9647" y="6497"/>
                </a:lnTo>
                <a:lnTo>
                  <a:pt x="9647" y="2345"/>
                </a:lnTo>
                <a:lnTo>
                  <a:pt x="10331" y="1661"/>
                </a:lnTo>
                <a:lnTo>
                  <a:pt x="10429" y="1563"/>
                </a:lnTo>
                <a:lnTo>
                  <a:pt x="10502" y="1441"/>
                </a:lnTo>
                <a:lnTo>
                  <a:pt x="10551" y="1295"/>
                </a:lnTo>
                <a:lnTo>
                  <a:pt x="10600" y="1173"/>
                </a:lnTo>
                <a:lnTo>
                  <a:pt x="10600" y="1026"/>
                </a:lnTo>
                <a:lnTo>
                  <a:pt x="10600" y="880"/>
                </a:lnTo>
                <a:lnTo>
                  <a:pt x="10575" y="733"/>
                </a:lnTo>
                <a:lnTo>
                  <a:pt x="10527" y="611"/>
                </a:lnTo>
                <a:lnTo>
                  <a:pt x="10478" y="464"/>
                </a:lnTo>
                <a:lnTo>
                  <a:pt x="10380" y="367"/>
                </a:lnTo>
                <a:lnTo>
                  <a:pt x="10282" y="245"/>
                </a:lnTo>
                <a:lnTo>
                  <a:pt x="10185" y="171"/>
                </a:lnTo>
                <a:lnTo>
                  <a:pt x="10063" y="98"/>
                </a:lnTo>
                <a:lnTo>
                  <a:pt x="9916" y="49"/>
                </a:lnTo>
                <a:lnTo>
                  <a:pt x="9794" y="25"/>
                </a:lnTo>
                <a:lnTo>
                  <a:pt x="964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5" name="CustomShape 95"/>
          <p:cNvSpPr/>
          <p:nvPr/>
        </p:nvSpPr>
        <p:spPr>
          <a:xfrm>
            <a:off x="798120" y="2265120"/>
            <a:ext cx="18000" cy="17640"/>
          </a:xfrm>
          <a:custGeom>
            <a:avLst/>
            <a:gdLst/>
            <a:ahLst/>
            <a:cxnLst/>
            <a:rect l="l" t="t" r="r" b="b"/>
            <a:pathLst>
              <a:path w="978" h="954">
                <a:moveTo>
                  <a:pt x="391" y="1"/>
                </a:moveTo>
                <a:lnTo>
                  <a:pt x="294" y="25"/>
                </a:lnTo>
                <a:lnTo>
                  <a:pt x="220" y="74"/>
                </a:lnTo>
                <a:lnTo>
                  <a:pt x="147" y="123"/>
                </a:lnTo>
                <a:lnTo>
                  <a:pt x="98" y="196"/>
                </a:lnTo>
                <a:lnTo>
                  <a:pt x="49" y="294"/>
                </a:lnTo>
                <a:lnTo>
                  <a:pt x="25" y="367"/>
                </a:lnTo>
                <a:lnTo>
                  <a:pt x="1" y="465"/>
                </a:lnTo>
                <a:lnTo>
                  <a:pt x="25" y="563"/>
                </a:lnTo>
                <a:lnTo>
                  <a:pt x="49" y="660"/>
                </a:lnTo>
                <a:lnTo>
                  <a:pt x="98" y="734"/>
                </a:lnTo>
                <a:lnTo>
                  <a:pt x="147" y="807"/>
                </a:lnTo>
                <a:lnTo>
                  <a:pt x="220" y="880"/>
                </a:lnTo>
                <a:lnTo>
                  <a:pt x="294" y="905"/>
                </a:lnTo>
                <a:lnTo>
                  <a:pt x="391" y="953"/>
                </a:lnTo>
                <a:lnTo>
                  <a:pt x="587" y="953"/>
                </a:lnTo>
                <a:lnTo>
                  <a:pt x="684" y="905"/>
                </a:lnTo>
                <a:lnTo>
                  <a:pt x="758" y="880"/>
                </a:lnTo>
                <a:lnTo>
                  <a:pt x="831" y="807"/>
                </a:lnTo>
                <a:lnTo>
                  <a:pt x="880" y="734"/>
                </a:lnTo>
                <a:lnTo>
                  <a:pt x="929" y="660"/>
                </a:lnTo>
                <a:lnTo>
                  <a:pt x="953" y="563"/>
                </a:lnTo>
                <a:lnTo>
                  <a:pt x="978" y="465"/>
                </a:lnTo>
                <a:lnTo>
                  <a:pt x="953" y="367"/>
                </a:lnTo>
                <a:lnTo>
                  <a:pt x="929" y="294"/>
                </a:lnTo>
                <a:lnTo>
                  <a:pt x="880" y="196"/>
                </a:lnTo>
                <a:lnTo>
                  <a:pt x="831" y="123"/>
                </a:lnTo>
                <a:lnTo>
                  <a:pt x="758" y="74"/>
                </a:lnTo>
                <a:lnTo>
                  <a:pt x="684" y="25"/>
                </a:lnTo>
                <a:lnTo>
                  <a:pt x="58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6" name="CustomShape 96"/>
          <p:cNvSpPr/>
          <p:nvPr/>
        </p:nvSpPr>
        <p:spPr>
          <a:xfrm>
            <a:off x="767880" y="2175480"/>
            <a:ext cx="56520" cy="10080"/>
          </a:xfrm>
          <a:custGeom>
            <a:avLst/>
            <a:gdLst/>
            <a:ahLst/>
            <a:cxnLst/>
            <a:rect l="l" t="t" r="r" b="b"/>
            <a:pathLst>
              <a:path w="3030" h="562">
                <a:moveTo>
                  <a:pt x="294" y="0"/>
                </a:moveTo>
                <a:lnTo>
                  <a:pt x="172" y="24"/>
                </a:lnTo>
                <a:lnTo>
                  <a:pt x="74" y="73"/>
                </a:lnTo>
                <a:lnTo>
                  <a:pt x="25" y="171"/>
                </a:lnTo>
                <a:lnTo>
                  <a:pt x="1" y="269"/>
                </a:lnTo>
                <a:lnTo>
                  <a:pt x="25" y="391"/>
                </a:lnTo>
                <a:lnTo>
                  <a:pt x="74" y="488"/>
                </a:lnTo>
                <a:lnTo>
                  <a:pt x="172" y="537"/>
                </a:lnTo>
                <a:lnTo>
                  <a:pt x="294" y="562"/>
                </a:lnTo>
                <a:lnTo>
                  <a:pt x="2736" y="562"/>
                </a:lnTo>
                <a:lnTo>
                  <a:pt x="2858" y="537"/>
                </a:lnTo>
                <a:lnTo>
                  <a:pt x="2956" y="488"/>
                </a:lnTo>
                <a:lnTo>
                  <a:pt x="3005" y="391"/>
                </a:lnTo>
                <a:lnTo>
                  <a:pt x="3029" y="269"/>
                </a:lnTo>
                <a:lnTo>
                  <a:pt x="3005" y="171"/>
                </a:lnTo>
                <a:lnTo>
                  <a:pt x="2956" y="73"/>
                </a:lnTo>
                <a:lnTo>
                  <a:pt x="2858" y="24"/>
                </a:lnTo>
                <a:lnTo>
                  <a:pt x="27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7" name="CustomShape 97"/>
          <p:cNvSpPr/>
          <p:nvPr/>
        </p:nvSpPr>
        <p:spPr>
          <a:xfrm>
            <a:off x="775800" y="2229840"/>
            <a:ext cx="23040" cy="23040"/>
          </a:xfrm>
          <a:custGeom>
            <a:avLst/>
            <a:gdLst/>
            <a:ahLst/>
            <a:cxnLst/>
            <a:rect l="l" t="t" r="r" b="b"/>
            <a:pathLst>
              <a:path w="1247" h="1246">
                <a:moveTo>
                  <a:pt x="611" y="0"/>
                </a:moveTo>
                <a:lnTo>
                  <a:pt x="489" y="25"/>
                </a:lnTo>
                <a:lnTo>
                  <a:pt x="367" y="49"/>
                </a:lnTo>
                <a:lnTo>
                  <a:pt x="270" y="122"/>
                </a:lnTo>
                <a:lnTo>
                  <a:pt x="172" y="196"/>
                </a:lnTo>
                <a:lnTo>
                  <a:pt x="99" y="269"/>
                </a:lnTo>
                <a:lnTo>
                  <a:pt x="50" y="391"/>
                </a:lnTo>
                <a:lnTo>
                  <a:pt x="1" y="513"/>
                </a:lnTo>
                <a:lnTo>
                  <a:pt x="1" y="635"/>
                </a:lnTo>
                <a:lnTo>
                  <a:pt x="1" y="757"/>
                </a:lnTo>
                <a:lnTo>
                  <a:pt x="50" y="880"/>
                </a:lnTo>
                <a:lnTo>
                  <a:pt x="99" y="977"/>
                </a:lnTo>
                <a:lnTo>
                  <a:pt x="172" y="1075"/>
                </a:lnTo>
                <a:lnTo>
                  <a:pt x="270" y="1148"/>
                </a:lnTo>
                <a:lnTo>
                  <a:pt x="367" y="1197"/>
                </a:lnTo>
                <a:lnTo>
                  <a:pt x="489" y="1246"/>
                </a:lnTo>
                <a:lnTo>
                  <a:pt x="734" y="1246"/>
                </a:lnTo>
                <a:lnTo>
                  <a:pt x="856" y="1197"/>
                </a:lnTo>
                <a:lnTo>
                  <a:pt x="978" y="1148"/>
                </a:lnTo>
                <a:lnTo>
                  <a:pt x="1051" y="1075"/>
                </a:lnTo>
                <a:lnTo>
                  <a:pt x="1149" y="977"/>
                </a:lnTo>
                <a:lnTo>
                  <a:pt x="1198" y="880"/>
                </a:lnTo>
                <a:lnTo>
                  <a:pt x="1222" y="757"/>
                </a:lnTo>
                <a:lnTo>
                  <a:pt x="1246" y="635"/>
                </a:lnTo>
                <a:lnTo>
                  <a:pt x="1222" y="513"/>
                </a:lnTo>
                <a:lnTo>
                  <a:pt x="1198" y="391"/>
                </a:lnTo>
                <a:lnTo>
                  <a:pt x="1149" y="269"/>
                </a:lnTo>
                <a:lnTo>
                  <a:pt x="1051" y="196"/>
                </a:lnTo>
                <a:lnTo>
                  <a:pt x="978" y="122"/>
                </a:lnTo>
                <a:lnTo>
                  <a:pt x="856" y="49"/>
                </a:lnTo>
                <a:lnTo>
                  <a:pt x="734" y="25"/>
                </a:lnTo>
                <a:lnTo>
                  <a:pt x="61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8" name="CustomShape 98"/>
          <p:cNvSpPr/>
          <p:nvPr/>
        </p:nvSpPr>
        <p:spPr>
          <a:xfrm>
            <a:off x="1157760" y="2137680"/>
            <a:ext cx="285840" cy="285840"/>
          </a:xfrm>
          <a:custGeom>
            <a:avLst/>
            <a:gdLst/>
            <a:ahLst/>
            <a:cxnLst/>
            <a:rect l="l" t="t" r="r" b="b"/>
            <a:pathLst>
              <a:path w="15290" h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9" name="CustomShape 99"/>
          <p:cNvSpPr/>
          <p:nvPr/>
        </p:nvSpPr>
        <p:spPr>
          <a:xfrm>
            <a:off x="1662480" y="2137680"/>
            <a:ext cx="285840" cy="285840"/>
          </a:xfrm>
          <a:custGeom>
            <a:avLst/>
            <a:gdLst/>
            <a:ahLst/>
            <a:cxnLst/>
            <a:rect l="l" t="t" r="r" b="b"/>
            <a:pathLst>
              <a:path w="15290" h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0" name="CustomShape 100"/>
          <p:cNvSpPr/>
          <p:nvPr/>
        </p:nvSpPr>
        <p:spPr>
          <a:xfrm>
            <a:off x="2167200" y="2137680"/>
            <a:ext cx="285840" cy="285840"/>
          </a:xfrm>
          <a:custGeom>
            <a:avLst/>
            <a:gdLst/>
            <a:ahLst/>
            <a:cxnLst/>
            <a:rect l="l" t="t" r="r" b="b"/>
            <a:pathLst>
              <a:path w="15290" h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1" name="CustomShape 101"/>
          <p:cNvSpPr/>
          <p:nvPr/>
        </p:nvSpPr>
        <p:spPr>
          <a:xfrm>
            <a:off x="2738520" y="2167920"/>
            <a:ext cx="152280" cy="301320"/>
          </a:xfrm>
          <a:custGeom>
            <a:avLst/>
            <a:gdLst/>
            <a:ahLst/>
            <a:cxnLst/>
            <a:rect l="l" t="t" r="r" b="b"/>
            <a:pathLst>
              <a:path w="8158" h="16121">
                <a:moveTo>
                  <a:pt x="3249" y="1"/>
                </a:moveTo>
                <a:lnTo>
                  <a:pt x="3004" y="50"/>
                </a:lnTo>
                <a:lnTo>
                  <a:pt x="2785" y="99"/>
                </a:lnTo>
                <a:lnTo>
                  <a:pt x="2565" y="172"/>
                </a:lnTo>
                <a:lnTo>
                  <a:pt x="2369" y="269"/>
                </a:lnTo>
                <a:lnTo>
                  <a:pt x="2174" y="367"/>
                </a:lnTo>
                <a:lnTo>
                  <a:pt x="1979" y="465"/>
                </a:lnTo>
                <a:lnTo>
                  <a:pt x="1808" y="587"/>
                </a:lnTo>
                <a:lnTo>
                  <a:pt x="1637" y="734"/>
                </a:lnTo>
                <a:lnTo>
                  <a:pt x="1490" y="880"/>
                </a:lnTo>
                <a:lnTo>
                  <a:pt x="1344" y="1027"/>
                </a:lnTo>
                <a:lnTo>
                  <a:pt x="1075" y="1369"/>
                </a:lnTo>
                <a:lnTo>
                  <a:pt x="855" y="1784"/>
                </a:lnTo>
                <a:lnTo>
                  <a:pt x="660" y="2199"/>
                </a:lnTo>
                <a:lnTo>
                  <a:pt x="489" y="2687"/>
                </a:lnTo>
                <a:lnTo>
                  <a:pt x="342" y="3176"/>
                </a:lnTo>
                <a:lnTo>
                  <a:pt x="245" y="3738"/>
                </a:lnTo>
                <a:lnTo>
                  <a:pt x="147" y="4299"/>
                </a:lnTo>
                <a:lnTo>
                  <a:pt x="74" y="4910"/>
                </a:lnTo>
                <a:lnTo>
                  <a:pt x="49" y="5545"/>
                </a:lnTo>
                <a:lnTo>
                  <a:pt x="25" y="6204"/>
                </a:lnTo>
                <a:lnTo>
                  <a:pt x="0" y="6888"/>
                </a:lnTo>
                <a:lnTo>
                  <a:pt x="25" y="7035"/>
                </a:lnTo>
                <a:lnTo>
                  <a:pt x="49" y="7181"/>
                </a:lnTo>
                <a:lnTo>
                  <a:pt x="98" y="7328"/>
                </a:lnTo>
                <a:lnTo>
                  <a:pt x="171" y="7425"/>
                </a:lnTo>
                <a:lnTo>
                  <a:pt x="269" y="7523"/>
                </a:lnTo>
                <a:lnTo>
                  <a:pt x="391" y="7596"/>
                </a:lnTo>
                <a:lnTo>
                  <a:pt x="513" y="7645"/>
                </a:lnTo>
                <a:lnTo>
                  <a:pt x="660" y="7670"/>
                </a:lnTo>
                <a:lnTo>
                  <a:pt x="806" y="7645"/>
                </a:lnTo>
                <a:lnTo>
                  <a:pt x="928" y="7596"/>
                </a:lnTo>
                <a:lnTo>
                  <a:pt x="1051" y="7523"/>
                </a:lnTo>
                <a:lnTo>
                  <a:pt x="1148" y="7425"/>
                </a:lnTo>
                <a:lnTo>
                  <a:pt x="1222" y="7328"/>
                </a:lnTo>
                <a:lnTo>
                  <a:pt x="1270" y="7181"/>
                </a:lnTo>
                <a:lnTo>
                  <a:pt x="1295" y="7035"/>
                </a:lnTo>
                <a:lnTo>
                  <a:pt x="1319" y="6888"/>
                </a:lnTo>
                <a:lnTo>
                  <a:pt x="1344" y="6278"/>
                </a:lnTo>
                <a:lnTo>
                  <a:pt x="1417" y="5569"/>
                </a:lnTo>
                <a:lnTo>
                  <a:pt x="1515" y="4861"/>
                </a:lnTo>
                <a:lnTo>
                  <a:pt x="1637" y="4153"/>
                </a:lnTo>
                <a:lnTo>
                  <a:pt x="1759" y="3542"/>
                </a:lnTo>
                <a:lnTo>
                  <a:pt x="1881" y="3029"/>
                </a:lnTo>
                <a:lnTo>
                  <a:pt x="2003" y="2687"/>
                </a:lnTo>
                <a:lnTo>
                  <a:pt x="2052" y="2614"/>
                </a:lnTo>
                <a:lnTo>
                  <a:pt x="2101" y="2590"/>
                </a:lnTo>
                <a:lnTo>
                  <a:pt x="2101" y="2639"/>
                </a:lnTo>
                <a:lnTo>
                  <a:pt x="2125" y="2736"/>
                </a:lnTo>
                <a:lnTo>
                  <a:pt x="2125" y="3151"/>
                </a:lnTo>
                <a:lnTo>
                  <a:pt x="2076" y="4568"/>
                </a:lnTo>
                <a:lnTo>
                  <a:pt x="1954" y="6595"/>
                </a:lnTo>
                <a:lnTo>
                  <a:pt x="1832" y="8866"/>
                </a:lnTo>
                <a:lnTo>
                  <a:pt x="1539" y="13165"/>
                </a:lnTo>
                <a:lnTo>
                  <a:pt x="1392" y="15119"/>
                </a:lnTo>
                <a:lnTo>
                  <a:pt x="1392" y="15290"/>
                </a:lnTo>
                <a:lnTo>
                  <a:pt x="1417" y="15461"/>
                </a:lnTo>
                <a:lnTo>
                  <a:pt x="1466" y="15607"/>
                </a:lnTo>
                <a:lnTo>
                  <a:pt x="1563" y="15754"/>
                </a:lnTo>
                <a:lnTo>
                  <a:pt x="1661" y="15900"/>
                </a:lnTo>
                <a:lnTo>
                  <a:pt x="1783" y="15998"/>
                </a:lnTo>
                <a:lnTo>
                  <a:pt x="1930" y="16071"/>
                </a:lnTo>
                <a:lnTo>
                  <a:pt x="2101" y="16120"/>
                </a:lnTo>
                <a:lnTo>
                  <a:pt x="2394" y="16120"/>
                </a:lnTo>
                <a:lnTo>
                  <a:pt x="2516" y="16071"/>
                </a:lnTo>
                <a:lnTo>
                  <a:pt x="2662" y="15998"/>
                </a:lnTo>
                <a:lnTo>
                  <a:pt x="2785" y="15925"/>
                </a:lnTo>
                <a:lnTo>
                  <a:pt x="2882" y="15803"/>
                </a:lnTo>
                <a:lnTo>
                  <a:pt x="2956" y="15680"/>
                </a:lnTo>
                <a:lnTo>
                  <a:pt x="3029" y="15534"/>
                </a:lnTo>
                <a:lnTo>
                  <a:pt x="3053" y="15387"/>
                </a:lnTo>
                <a:lnTo>
                  <a:pt x="3713" y="8549"/>
                </a:lnTo>
                <a:lnTo>
                  <a:pt x="3737" y="8476"/>
                </a:lnTo>
                <a:lnTo>
                  <a:pt x="3786" y="8354"/>
                </a:lnTo>
                <a:lnTo>
                  <a:pt x="3835" y="8305"/>
                </a:lnTo>
                <a:lnTo>
                  <a:pt x="3884" y="8231"/>
                </a:lnTo>
                <a:lnTo>
                  <a:pt x="3981" y="8207"/>
                </a:lnTo>
                <a:lnTo>
                  <a:pt x="4079" y="8183"/>
                </a:lnTo>
                <a:lnTo>
                  <a:pt x="4177" y="8207"/>
                </a:lnTo>
                <a:lnTo>
                  <a:pt x="4274" y="8231"/>
                </a:lnTo>
                <a:lnTo>
                  <a:pt x="4323" y="8305"/>
                </a:lnTo>
                <a:lnTo>
                  <a:pt x="4372" y="8354"/>
                </a:lnTo>
                <a:lnTo>
                  <a:pt x="4421" y="8476"/>
                </a:lnTo>
                <a:lnTo>
                  <a:pt x="4445" y="8549"/>
                </a:lnTo>
                <a:lnTo>
                  <a:pt x="5105" y="15387"/>
                </a:lnTo>
                <a:lnTo>
                  <a:pt x="5129" y="15534"/>
                </a:lnTo>
                <a:lnTo>
                  <a:pt x="5202" y="15680"/>
                </a:lnTo>
                <a:lnTo>
                  <a:pt x="5276" y="15803"/>
                </a:lnTo>
                <a:lnTo>
                  <a:pt x="5373" y="15925"/>
                </a:lnTo>
                <a:lnTo>
                  <a:pt x="5496" y="15998"/>
                </a:lnTo>
                <a:lnTo>
                  <a:pt x="5642" y="16071"/>
                </a:lnTo>
                <a:lnTo>
                  <a:pt x="5764" y="16120"/>
                </a:lnTo>
                <a:lnTo>
                  <a:pt x="6057" y="16120"/>
                </a:lnTo>
                <a:lnTo>
                  <a:pt x="6228" y="16071"/>
                </a:lnTo>
                <a:lnTo>
                  <a:pt x="6375" y="15998"/>
                </a:lnTo>
                <a:lnTo>
                  <a:pt x="6497" y="15900"/>
                </a:lnTo>
                <a:lnTo>
                  <a:pt x="6595" y="15754"/>
                </a:lnTo>
                <a:lnTo>
                  <a:pt x="6692" y="15607"/>
                </a:lnTo>
                <a:lnTo>
                  <a:pt x="6741" y="15461"/>
                </a:lnTo>
                <a:lnTo>
                  <a:pt x="6766" y="15290"/>
                </a:lnTo>
                <a:lnTo>
                  <a:pt x="6766" y="15119"/>
                </a:lnTo>
                <a:lnTo>
                  <a:pt x="6619" y="13165"/>
                </a:lnTo>
                <a:lnTo>
                  <a:pt x="6350" y="8915"/>
                </a:lnTo>
                <a:lnTo>
                  <a:pt x="6204" y="6619"/>
                </a:lnTo>
                <a:lnTo>
                  <a:pt x="6106" y="4617"/>
                </a:lnTo>
                <a:lnTo>
                  <a:pt x="6057" y="3176"/>
                </a:lnTo>
                <a:lnTo>
                  <a:pt x="6057" y="2761"/>
                </a:lnTo>
                <a:lnTo>
                  <a:pt x="6057" y="2590"/>
                </a:lnTo>
                <a:lnTo>
                  <a:pt x="6106" y="2590"/>
                </a:lnTo>
                <a:lnTo>
                  <a:pt x="6155" y="2687"/>
                </a:lnTo>
                <a:lnTo>
                  <a:pt x="6253" y="3005"/>
                </a:lnTo>
                <a:lnTo>
                  <a:pt x="6399" y="3493"/>
                </a:lnTo>
                <a:lnTo>
                  <a:pt x="6521" y="4128"/>
                </a:lnTo>
                <a:lnTo>
                  <a:pt x="6643" y="4837"/>
                </a:lnTo>
                <a:lnTo>
                  <a:pt x="6741" y="5569"/>
                </a:lnTo>
                <a:lnTo>
                  <a:pt x="6814" y="6278"/>
                </a:lnTo>
                <a:lnTo>
                  <a:pt x="6839" y="6888"/>
                </a:lnTo>
                <a:lnTo>
                  <a:pt x="6863" y="7035"/>
                </a:lnTo>
                <a:lnTo>
                  <a:pt x="6888" y="7181"/>
                </a:lnTo>
                <a:lnTo>
                  <a:pt x="6936" y="7328"/>
                </a:lnTo>
                <a:lnTo>
                  <a:pt x="7010" y="7425"/>
                </a:lnTo>
                <a:lnTo>
                  <a:pt x="7107" y="7523"/>
                </a:lnTo>
                <a:lnTo>
                  <a:pt x="7230" y="7596"/>
                </a:lnTo>
                <a:lnTo>
                  <a:pt x="7352" y="7645"/>
                </a:lnTo>
                <a:lnTo>
                  <a:pt x="7498" y="7670"/>
                </a:lnTo>
                <a:lnTo>
                  <a:pt x="7645" y="7645"/>
                </a:lnTo>
                <a:lnTo>
                  <a:pt x="7767" y="7596"/>
                </a:lnTo>
                <a:lnTo>
                  <a:pt x="7889" y="7523"/>
                </a:lnTo>
                <a:lnTo>
                  <a:pt x="7987" y="7425"/>
                </a:lnTo>
                <a:lnTo>
                  <a:pt x="8060" y="7328"/>
                </a:lnTo>
                <a:lnTo>
                  <a:pt x="8109" y="7181"/>
                </a:lnTo>
                <a:lnTo>
                  <a:pt x="8133" y="7035"/>
                </a:lnTo>
                <a:lnTo>
                  <a:pt x="8158" y="6888"/>
                </a:lnTo>
                <a:lnTo>
                  <a:pt x="8133" y="5520"/>
                </a:lnTo>
                <a:lnTo>
                  <a:pt x="8109" y="4885"/>
                </a:lnTo>
                <a:lnTo>
                  <a:pt x="8060" y="4299"/>
                </a:lnTo>
                <a:lnTo>
                  <a:pt x="7987" y="3713"/>
                </a:lnTo>
                <a:lnTo>
                  <a:pt x="7889" y="3176"/>
                </a:lnTo>
                <a:lnTo>
                  <a:pt x="7767" y="2663"/>
                </a:lnTo>
                <a:lnTo>
                  <a:pt x="7620" y="2174"/>
                </a:lnTo>
                <a:lnTo>
                  <a:pt x="7425" y="1759"/>
                </a:lnTo>
                <a:lnTo>
                  <a:pt x="7205" y="1369"/>
                </a:lnTo>
                <a:lnTo>
                  <a:pt x="7083" y="1173"/>
                </a:lnTo>
                <a:lnTo>
                  <a:pt x="6936" y="1002"/>
                </a:lnTo>
                <a:lnTo>
                  <a:pt x="6790" y="856"/>
                </a:lnTo>
                <a:lnTo>
                  <a:pt x="6643" y="709"/>
                </a:lnTo>
                <a:lnTo>
                  <a:pt x="6472" y="563"/>
                </a:lnTo>
                <a:lnTo>
                  <a:pt x="6277" y="440"/>
                </a:lnTo>
                <a:lnTo>
                  <a:pt x="6082" y="343"/>
                </a:lnTo>
                <a:lnTo>
                  <a:pt x="5886" y="245"/>
                </a:lnTo>
                <a:lnTo>
                  <a:pt x="5666" y="172"/>
                </a:lnTo>
                <a:lnTo>
                  <a:pt x="5422" y="99"/>
                </a:lnTo>
                <a:lnTo>
                  <a:pt x="5178" y="50"/>
                </a:lnTo>
                <a:lnTo>
                  <a:pt x="4909" y="1"/>
                </a:lnTo>
                <a:lnTo>
                  <a:pt x="4714" y="74"/>
                </a:lnTo>
                <a:lnTo>
                  <a:pt x="4519" y="147"/>
                </a:lnTo>
                <a:lnTo>
                  <a:pt x="4299" y="196"/>
                </a:lnTo>
                <a:lnTo>
                  <a:pt x="3859" y="196"/>
                </a:lnTo>
                <a:lnTo>
                  <a:pt x="3664" y="147"/>
                </a:lnTo>
                <a:lnTo>
                  <a:pt x="3444" y="99"/>
                </a:lnTo>
                <a:lnTo>
                  <a:pt x="3249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2" name="CustomShape 102"/>
          <p:cNvSpPr/>
          <p:nvPr/>
        </p:nvSpPr>
        <p:spPr>
          <a:xfrm>
            <a:off x="2782800" y="2088360"/>
            <a:ext cx="63720" cy="70200"/>
          </a:xfrm>
          <a:custGeom>
            <a:avLst/>
            <a:gdLst/>
            <a:ahLst/>
            <a:cxnLst/>
            <a:rect l="l" t="t" r="r" b="b"/>
            <a:pathLst>
              <a:path w="3420" h="3762">
                <a:moveTo>
                  <a:pt x="1539" y="0"/>
                </a:moveTo>
                <a:lnTo>
                  <a:pt x="1368" y="25"/>
                </a:lnTo>
                <a:lnTo>
                  <a:pt x="1197" y="49"/>
                </a:lnTo>
                <a:lnTo>
                  <a:pt x="1051" y="122"/>
                </a:lnTo>
                <a:lnTo>
                  <a:pt x="904" y="171"/>
                </a:lnTo>
                <a:lnTo>
                  <a:pt x="757" y="269"/>
                </a:lnTo>
                <a:lnTo>
                  <a:pt x="611" y="342"/>
                </a:lnTo>
                <a:lnTo>
                  <a:pt x="489" y="464"/>
                </a:lnTo>
                <a:lnTo>
                  <a:pt x="391" y="586"/>
                </a:lnTo>
                <a:lnTo>
                  <a:pt x="293" y="708"/>
                </a:lnTo>
                <a:lnTo>
                  <a:pt x="196" y="855"/>
                </a:lnTo>
                <a:lnTo>
                  <a:pt x="122" y="1002"/>
                </a:lnTo>
                <a:lnTo>
                  <a:pt x="74" y="1148"/>
                </a:lnTo>
                <a:lnTo>
                  <a:pt x="25" y="1319"/>
                </a:lnTo>
                <a:lnTo>
                  <a:pt x="0" y="1514"/>
                </a:lnTo>
                <a:lnTo>
                  <a:pt x="0" y="1710"/>
                </a:lnTo>
                <a:lnTo>
                  <a:pt x="0" y="1905"/>
                </a:lnTo>
                <a:lnTo>
                  <a:pt x="25" y="2101"/>
                </a:lnTo>
                <a:lnTo>
                  <a:pt x="74" y="2272"/>
                </a:lnTo>
                <a:lnTo>
                  <a:pt x="122" y="2467"/>
                </a:lnTo>
                <a:lnTo>
                  <a:pt x="196" y="2638"/>
                </a:lnTo>
                <a:lnTo>
                  <a:pt x="293" y="2809"/>
                </a:lnTo>
                <a:lnTo>
                  <a:pt x="391" y="2980"/>
                </a:lnTo>
                <a:lnTo>
                  <a:pt x="489" y="3126"/>
                </a:lnTo>
                <a:lnTo>
                  <a:pt x="611" y="3273"/>
                </a:lnTo>
                <a:lnTo>
                  <a:pt x="757" y="3395"/>
                </a:lnTo>
                <a:lnTo>
                  <a:pt x="904" y="3493"/>
                </a:lnTo>
                <a:lnTo>
                  <a:pt x="1051" y="3590"/>
                </a:lnTo>
                <a:lnTo>
                  <a:pt x="1197" y="3664"/>
                </a:lnTo>
                <a:lnTo>
                  <a:pt x="1368" y="3713"/>
                </a:lnTo>
                <a:lnTo>
                  <a:pt x="1539" y="3761"/>
                </a:lnTo>
                <a:lnTo>
                  <a:pt x="1881" y="3761"/>
                </a:lnTo>
                <a:lnTo>
                  <a:pt x="2052" y="3713"/>
                </a:lnTo>
                <a:lnTo>
                  <a:pt x="2223" y="3664"/>
                </a:lnTo>
                <a:lnTo>
                  <a:pt x="2369" y="3590"/>
                </a:lnTo>
                <a:lnTo>
                  <a:pt x="2516" y="3493"/>
                </a:lnTo>
                <a:lnTo>
                  <a:pt x="2662" y="3395"/>
                </a:lnTo>
                <a:lnTo>
                  <a:pt x="2809" y="3273"/>
                </a:lnTo>
                <a:lnTo>
                  <a:pt x="2931" y="3126"/>
                </a:lnTo>
                <a:lnTo>
                  <a:pt x="3029" y="2980"/>
                </a:lnTo>
                <a:lnTo>
                  <a:pt x="3127" y="2809"/>
                </a:lnTo>
                <a:lnTo>
                  <a:pt x="3224" y="2638"/>
                </a:lnTo>
                <a:lnTo>
                  <a:pt x="3297" y="2467"/>
                </a:lnTo>
                <a:lnTo>
                  <a:pt x="3346" y="2272"/>
                </a:lnTo>
                <a:lnTo>
                  <a:pt x="3395" y="2101"/>
                </a:lnTo>
                <a:lnTo>
                  <a:pt x="3420" y="1905"/>
                </a:lnTo>
                <a:lnTo>
                  <a:pt x="3420" y="1710"/>
                </a:lnTo>
                <a:lnTo>
                  <a:pt x="3420" y="1514"/>
                </a:lnTo>
                <a:lnTo>
                  <a:pt x="3395" y="1319"/>
                </a:lnTo>
                <a:lnTo>
                  <a:pt x="3346" y="1148"/>
                </a:lnTo>
                <a:lnTo>
                  <a:pt x="3297" y="1002"/>
                </a:lnTo>
                <a:lnTo>
                  <a:pt x="3224" y="855"/>
                </a:lnTo>
                <a:lnTo>
                  <a:pt x="3127" y="708"/>
                </a:lnTo>
                <a:lnTo>
                  <a:pt x="3029" y="586"/>
                </a:lnTo>
                <a:lnTo>
                  <a:pt x="2931" y="464"/>
                </a:lnTo>
                <a:lnTo>
                  <a:pt x="2809" y="342"/>
                </a:lnTo>
                <a:lnTo>
                  <a:pt x="2662" y="269"/>
                </a:lnTo>
                <a:lnTo>
                  <a:pt x="2516" y="171"/>
                </a:lnTo>
                <a:lnTo>
                  <a:pt x="2369" y="122"/>
                </a:lnTo>
                <a:lnTo>
                  <a:pt x="2223" y="49"/>
                </a:lnTo>
                <a:lnTo>
                  <a:pt x="2052" y="25"/>
                </a:lnTo>
                <a:lnTo>
                  <a:pt x="188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3" name="CustomShape 103"/>
          <p:cNvSpPr/>
          <p:nvPr/>
        </p:nvSpPr>
        <p:spPr>
          <a:xfrm>
            <a:off x="3761280" y="2208240"/>
            <a:ext cx="124920" cy="212760"/>
          </a:xfrm>
          <a:custGeom>
            <a:avLst/>
            <a:gdLst/>
            <a:ahLst/>
            <a:cxnLst/>
            <a:rect l="l" t="t" r="r" b="b"/>
            <a:pathLst>
              <a:path w="6692" h="11382">
                <a:moveTo>
                  <a:pt x="4030" y="0"/>
                </a:moveTo>
                <a:lnTo>
                  <a:pt x="3883" y="73"/>
                </a:lnTo>
                <a:lnTo>
                  <a:pt x="3712" y="122"/>
                </a:lnTo>
                <a:lnTo>
                  <a:pt x="3517" y="171"/>
                </a:lnTo>
                <a:lnTo>
                  <a:pt x="3175" y="171"/>
                </a:lnTo>
                <a:lnTo>
                  <a:pt x="3004" y="147"/>
                </a:lnTo>
                <a:lnTo>
                  <a:pt x="2833" y="73"/>
                </a:lnTo>
                <a:lnTo>
                  <a:pt x="2662" y="24"/>
                </a:lnTo>
                <a:lnTo>
                  <a:pt x="2418" y="24"/>
                </a:lnTo>
                <a:lnTo>
                  <a:pt x="2174" y="98"/>
                </a:lnTo>
                <a:lnTo>
                  <a:pt x="1954" y="171"/>
                </a:lnTo>
                <a:lnTo>
                  <a:pt x="1710" y="318"/>
                </a:lnTo>
                <a:lnTo>
                  <a:pt x="1490" y="489"/>
                </a:lnTo>
                <a:lnTo>
                  <a:pt x="1246" y="684"/>
                </a:lnTo>
                <a:lnTo>
                  <a:pt x="1050" y="928"/>
                </a:lnTo>
                <a:lnTo>
                  <a:pt x="855" y="1197"/>
                </a:lnTo>
                <a:lnTo>
                  <a:pt x="660" y="1514"/>
                </a:lnTo>
                <a:lnTo>
                  <a:pt x="513" y="1856"/>
                </a:lnTo>
                <a:lnTo>
                  <a:pt x="366" y="2223"/>
                </a:lnTo>
                <a:lnTo>
                  <a:pt x="244" y="2638"/>
                </a:lnTo>
                <a:lnTo>
                  <a:pt x="122" y="3102"/>
                </a:lnTo>
                <a:lnTo>
                  <a:pt x="49" y="3590"/>
                </a:lnTo>
                <a:lnTo>
                  <a:pt x="0" y="4103"/>
                </a:lnTo>
                <a:lnTo>
                  <a:pt x="0" y="4665"/>
                </a:lnTo>
                <a:lnTo>
                  <a:pt x="0" y="4787"/>
                </a:lnTo>
                <a:lnTo>
                  <a:pt x="25" y="4909"/>
                </a:lnTo>
                <a:lnTo>
                  <a:pt x="73" y="5007"/>
                </a:lnTo>
                <a:lnTo>
                  <a:pt x="147" y="5104"/>
                </a:lnTo>
                <a:lnTo>
                  <a:pt x="220" y="5178"/>
                </a:lnTo>
                <a:lnTo>
                  <a:pt x="318" y="5251"/>
                </a:lnTo>
                <a:lnTo>
                  <a:pt x="415" y="5275"/>
                </a:lnTo>
                <a:lnTo>
                  <a:pt x="537" y="5300"/>
                </a:lnTo>
                <a:lnTo>
                  <a:pt x="660" y="5275"/>
                </a:lnTo>
                <a:lnTo>
                  <a:pt x="757" y="5251"/>
                </a:lnTo>
                <a:lnTo>
                  <a:pt x="855" y="5178"/>
                </a:lnTo>
                <a:lnTo>
                  <a:pt x="928" y="5104"/>
                </a:lnTo>
                <a:lnTo>
                  <a:pt x="1001" y="5007"/>
                </a:lnTo>
                <a:lnTo>
                  <a:pt x="1026" y="4909"/>
                </a:lnTo>
                <a:lnTo>
                  <a:pt x="1050" y="4787"/>
                </a:lnTo>
                <a:lnTo>
                  <a:pt x="1075" y="4665"/>
                </a:lnTo>
                <a:lnTo>
                  <a:pt x="1099" y="4201"/>
                </a:lnTo>
                <a:lnTo>
                  <a:pt x="1148" y="3737"/>
                </a:lnTo>
                <a:lnTo>
                  <a:pt x="1221" y="3322"/>
                </a:lnTo>
                <a:lnTo>
                  <a:pt x="1319" y="2931"/>
                </a:lnTo>
                <a:lnTo>
                  <a:pt x="1441" y="2589"/>
                </a:lnTo>
                <a:lnTo>
                  <a:pt x="1539" y="2345"/>
                </a:lnTo>
                <a:lnTo>
                  <a:pt x="1636" y="2174"/>
                </a:lnTo>
                <a:lnTo>
                  <a:pt x="1685" y="2149"/>
                </a:lnTo>
                <a:lnTo>
                  <a:pt x="1710" y="2149"/>
                </a:lnTo>
                <a:lnTo>
                  <a:pt x="1734" y="2247"/>
                </a:lnTo>
                <a:lnTo>
                  <a:pt x="1734" y="2516"/>
                </a:lnTo>
                <a:lnTo>
                  <a:pt x="1685" y="3493"/>
                </a:lnTo>
                <a:lnTo>
                  <a:pt x="1612" y="4836"/>
                </a:lnTo>
                <a:lnTo>
                  <a:pt x="1490" y="6374"/>
                </a:lnTo>
                <a:lnTo>
                  <a:pt x="1246" y="9256"/>
                </a:lnTo>
                <a:lnTo>
                  <a:pt x="1148" y="10551"/>
                </a:lnTo>
                <a:lnTo>
                  <a:pt x="1148" y="10697"/>
                </a:lnTo>
                <a:lnTo>
                  <a:pt x="1148" y="10844"/>
                </a:lnTo>
                <a:lnTo>
                  <a:pt x="1197" y="10966"/>
                </a:lnTo>
                <a:lnTo>
                  <a:pt x="1270" y="11088"/>
                </a:lnTo>
                <a:lnTo>
                  <a:pt x="1343" y="11186"/>
                </a:lnTo>
                <a:lnTo>
                  <a:pt x="1465" y="11284"/>
                </a:lnTo>
                <a:lnTo>
                  <a:pt x="1588" y="11357"/>
                </a:lnTo>
                <a:lnTo>
                  <a:pt x="1710" y="11381"/>
                </a:lnTo>
                <a:lnTo>
                  <a:pt x="1954" y="11381"/>
                </a:lnTo>
                <a:lnTo>
                  <a:pt x="2076" y="11357"/>
                </a:lnTo>
                <a:lnTo>
                  <a:pt x="2174" y="11284"/>
                </a:lnTo>
                <a:lnTo>
                  <a:pt x="2271" y="11210"/>
                </a:lnTo>
                <a:lnTo>
                  <a:pt x="2345" y="11137"/>
                </a:lnTo>
                <a:lnTo>
                  <a:pt x="2418" y="11039"/>
                </a:lnTo>
                <a:lnTo>
                  <a:pt x="2467" y="10917"/>
                </a:lnTo>
                <a:lnTo>
                  <a:pt x="2516" y="10795"/>
                </a:lnTo>
                <a:lnTo>
                  <a:pt x="3053" y="7034"/>
                </a:lnTo>
                <a:lnTo>
                  <a:pt x="3053" y="6985"/>
                </a:lnTo>
                <a:lnTo>
                  <a:pt x="3102" y="6887"/>
                </a:lnTo>
                <a:lnTo>
                  <a:pt x="3151" y="6839"/>
                </a:lnTo>
                <a:lnTo>
                  <a:pt x="3200" y="6790"/>
                </a:lnTo>
                <a:lnTo>
                  <a:pt x="3273" y="6765"/>
                </a:lnTo>
                <a:lnTo>
                  <a:pt x="3346" y="6741"/>
                </a:lnTo>
                <a:lnTo>
                  <a:pt x="3419" y="6765"/>
                </a:lnTo>
                <a:lnTo>
                  <a:pt x="3493" y="6790"/>
                </a:lnTo>
                <a:lnTo>
                  <a:pt x="3541" y="6839"/>
                </a:lnTo>
                <a:lnTo>
                  <a:pt x="3590" y="6887"/>
                </a:lnTo>
                <a:lnTo>
                  <a:pt x="3639" y="6985"/>
                </a:lnTo>
                <a:lnTo>
                  <a:pt x="3639" y="7034"/>
                </a:lnTo>
                <a:lnTo>
                  <a:pt x="4176" y="10795"/>
                </a:lnTo>
                <a:lnTo>
                  <a:pt x="4225" y="10917"/>
                </a:lnTo>
                <a:lnTo>
                  <a:pt x="4274" y="11039"/>
                </a:lnTo>
                <a:lnTo>
                  <a:pt x="4347" y="11137"/>
                </a:lnTo>
                <a:lnTo>
                  <a:pt x="4421" y="11210"/>
                </a:lnTo>
                <a:lnTo>
                  <a:pt x="4518" y="11284"/>
                </a:lnTo>
                <a:lnTo>
                  <a:pt x="4616" y="11357"/>
                </a:lnTo>
                <a:lnTo>
                  <a:pt x="4738" y="11381"/>
                </a:lnTo>
                <a:lnTo>
                  <a:pt x="4982" y="11381"/>
                </a:lnTo>
                <a:lnTo>
                  <a:pt x="5104" y="11357"/>
                </a:lnTo>
                <a:lnTo>
                  <a:pt x="5227" y="11284"/>
                </a:lnTo>
                <a:lnTo>
                  <a:pt x="5349" y="11186"/>
                </a:lnTo>
                <a:lnTo>
                  <a:pt x="5422" y="11088"/>
                </a:lnTo>
                <a:lnTo>
                  <a:pt x="5495" y="10966"/>
                </a:lnTo>
                <a:lnTo>
                  <a:pt x="5544" y="10844"/>
                </a:lnTo>
                <a:lnTo>
                  <a:pt x="5544" y="10697"/>
                </a:lnTo>
                <a:lnTo>
                  <a:pt x="5544" y="10551"/>
                </a:lnTo>
                <a:lnTo>
                  <a:pt x="5202" y="6399"/>
                </a:lnTo>
                <a:lnTo>
                  <a:pt x="5007" y="3517"/>
                </a:lnTo>
                <a:lnTo>
                  <a:pt x="4958" y="2540"/>
                </a:lnTo>
                <a:lnTo>
                  <a:pt x="4958" y="2247"/>
                </a:lnTo>
                <a:lnTo>
                  <a:pt x="4982" y="2149"/>
                </a:lnTo>
                <a:lnTo>
                  <a:pt x="5007" y="2149"/>
                </a:lnTo>
                <a:lnTo>
                  <a:pt x="5056" y="2174"/>
                </a:lnTo>
                <a:lnTo>
                  <a:pt x="5153" y="2320"/>
                </a:lnTo>
                <a:lnTo>
                  <a:pt x="5251" y="2564"/>
                </a:lnTo>
                <a:lnTo>
                  <a:pt x="5349" y="2906"/>
                </a:lnTo>
                <a:lnTo>
                  <a:pt x="5446" y="3297"/>
                </a:lnTo>
                <a:lnTo>
                  <a:pt x="5544" y="3737"/>
                </a:lnTo>
                <a:lnTo>
                  <a:pt x="5593" y="4201"/>
                </a:lnTo>
                <a:lnTo>
                  <a:pt x="5617" y="4665"/>
                </a:lnTo>
                <a:lnTo>
                  <a:pt x="5642" y="4787"/>
                </a:lnTo>
                <a:lnTo>
                  <a:pt x="5666" y="4909"/>
                </a:lnTo>
                <a:lnTo>
                  <a:pt x="5691" y="5007"/>
                </a:lnTo>
                <a:lnTo>
                  <a:pt x="5764" y="5104"/>
                </a:lnTo>
                <a:lnTo>
                  <a:pt x="5837" y="5178"/>
                </a:lnTo>
                <a:lnTo>
                  <a:pt x="5935" y="5251"/>
                </a:lnTo>
                <a:lnTo>
                  <a:pt x="6033" y="5275"/>
                </a:lnTo>
                <a:lnTo>
                  <a:pt x="6155" y="5300"/>
                </a:lnTo>
                <a:lnTo>
                  <a:pt x="6277" y="5275"/>
                </a:lnTo>
                <a:lnTo>
                  <a:pt x="6374" y="5251"/>
                </a:lnTo>
                <a:lnTo>
                  <a:pt x="6472" y="5178"/>
                </a:lnTo>
                <a:lnTo>
                  <a:pt x="6545" y="5104"/>
                </a:lnTo>
                <a:lnTo>
                  <a:pt x="6619" y="5007"/>
                </a:lnTo>
                <a:lnTo>
                  <a:pt x="6668" y="4909"/>
                </a:lnTo>
                <a:lnTo>
                  <a:pt x="6692" y="4787"/>
                </a:lnTo>
                <a:lnTo>
                  <a:pt x="6692" y="4665"/>
                </a:lnTo>
                <a:lnTo>
                  <a:pt x="6692" y="4103"/>
                </a:lnTo>
                <a:lnTo>
                  <a:pt x="6643" y="3566"/>
                </a:lnTo>
                <a:lnTo>
                  <a:pt x="6570" y="3077"/>
                </a:lnTo>
                <a:lnTo>
                  <a:pt x="6472" y="2638"/>
                </a:lnTo>
                <a:lnTo>
                  <a:pt x="6374" y="2223"/>
                </a:lnTo>
                <a:lnTo>
                  <a:pt x="6228" y="1832"/>
                </a:lnTo>
                <a:lnTo>
                  <a:pt x="6081" y="1490"/>
                </a:lnTo>
                <a:lnTo>
                  <a:pt x="5910" y="1172"/>
                </a:lnTo>
                <a:lnTo>
                  <a:pt x="5715" y="904"/>
                </a:lnTo>
                <a:lnTo>
                  <a:pt x="5520" y="659"/>
                </a:lnTo>
                <a:lnTo>
                  <a:pt x="5300" y="464"/>
                </a:lnTo>
                <a:lnTo>
                  <a:pt x="5056" y="293"/>
                </a:lnTo>
                <a:lnTo>
                  <a:pt x="4811" y="171"/>
                </a:lnTo>
                <a:lnTo>
                  <a:pt x="4567" y="73"/>
                </a:lnTo>
                <a:lnTo>
                  <a:pt x="4299" y="24"/>
                </a:lnTo>
                <a:lnTo>
                  <a:pt x="403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4" name="CustomShape 104"/>
          <p:cNvSpPr/>
          <p:nvPr/>
        </p:nvSpPr>
        <p:spPr>
          <a:xfrm>
            <a:off x="3795120" y="2136600"/>
            <a:ext cx="57240" cy="62640"/>
          </a:xfrm>
          <a:custGeom>
            <a:avLst/>
            <a:gdLst/>
            <a:ahLst/>
            <a:cxnLst/>
            <a:rect l="l" t="t" r="r" b="b"/>
            <a:pathLst>
              <a:path w="3078" h="3371">
                <a:moveTo>
                  <a:pt x="1539" y="0"/>
                </a:moveTo>
                <a:lnTo>
                  <a:pt x="1222" y="24"/>
                </a:lnTo>
                <a:lnTo>
                  <a:pt x="953" y="98"/>
                </a:lnTo>
                <a:lnTo>
                  <a:pt x="684" y="220"/>
                </a:lnTo>
                <a:lnTo>
                  <a:pt x="464" y="415"/>
                </a:lnTo>
                <a:lnTo>
                  <a:pt x="367" y="513"/>
                </a:lnTo>
                <a:lnTo>
                  <a:pt x="269" y="635"/>
                </a:lnTo>
                <a:lnTo>
                  <a:pt x="196" y="757"/>
                </a:lnTo>
                <a:lnTo>
                  <a:pt x="123" y="879"/>
                </a:lnTo>
                <a:lnTo>
                  <a:pt x="74" y="1026"/>
                </a:lnTo>
                <a:lnTo>
                  <a:pt x="49" y="1172"/>
                </a:lnTo>
                <a:lnTo>
                  <a:pt x="25" y="1343"/>
                </a:lnTo>
                <a:lnTo>
                  <a:pt x="0" y="1514"/>
                </a:lnTo>
                <a:lnTo>
                  <a:pt x="25" y="1685"/>
                </a:lnTo>
                <a:lnTo>
                  <a:pt x="49" y="1856"/>
                </a:lnTo>
                <a:lnTo>
                  <a:pt x="123" y="2198"/>
                </a:lnTo>
                <a:lnTo>
                  <a:pt x="269" y="2516"/>
                </a:lnTo>
                <a:lnTo>
                  <a:pt x="464" y="2784"/>
                </a:lnTo>
                <a:lnTo>
                  <a:pt x="562" y="2906"/>
                </a:lnTo>
                <a:lnTo>
                  <a:pt x="684" y="3029"/>
                </a:lnTo>
                <a:lnTo>
                  <a:pt x="806" y="3126"/>
                </a:lnTo>
                <a:lnTo>
                  <a:pt x="953" y="3199"/>
                </a:lnTo>
                <a:lnTo>
                  <a:pt x="1075" y="3273"/>
                </a:lnTo>
                <a:lnTo>
                  <a:pt x="1222" y="3322"/>
                </a:lnTo>
                <a:lnTo>
                  <a:pt x="1393" y="3346"/>
                </a:lnTo>
                <a:lnTo>
                  <a:pt x="1539" y="3370"/>
                </a:lnTo>
                <a:lnTo>
                  <a:pt x="1686" y="3346"/>
                </a:lnTo>
                <a:lnTo>
                  <a:pt x="1857" y="3322"/>
                </a:lnTo>
                <a:lnTo>
                  <a:pt x="2003" y="3273"/>
                </a:lnTo>
                <a:lnTo>
                  <a:pt x="2125" y="3199"/>
                </a:lnTo>
                <a:lnTo>
                  <a:pt x="2272" y="3126"/>
                </a:lnTo>
                <a:lnTo>
                  <a:pt x="2394" y="3029"/>
                </a:lnTo>
                <a:lnTo>
                  <a:pt x="2516" y="2906"/>
                </a:lnTo>
                <a:lnTo>
                  <a:pt x="2614" y="2784"/>
                </a:lnTo>
                <a:lnTo>
                  <a:pt x="2809" y="2516"/>
                </a:lnTo>
                <a:lnTo>
                  <a:pt x="2956" y="2198"/>
                </a:lnTo>
                <a:lnTo>
                  <a:pt x="3029" y="1856"/>
                </a:lnTo>
                <a:lnTo>
                  <a:pt x="3053" y="1685"/>
                </a:lnTo>
                <a:lnTo>
                  <a:pt x="3078" y="1514"/>
                </a:lnTo>
                <a:lnTo>
                  <a:pt x="3053" y="1343"/>
                </a:lnTo>
                <a:lnTo>
                  <a:pt x="3029" y="1172"/>
                </a:lnTo>
                <a:lnTo>
                  <a:pt x="3004" y="1026"/>
                </a:lnTo>
                <a:lnTo>
                  <a:pt x="2956" y="879"/>
                </a:lnTo>
                <a:lnTo>
                  <a:pt x="2882" y="757"/>
                </a:lnTo>
                <a:lnTo>
                  <a:pt x="2809" y="635"/>
                </a:lnTo>
                <a:lnTo>
                  <a:pt x="2711" y="513"/>
                </a:lnTo>
                <a:lnTo>
                  <a:pt x="2614" y="415"/>
                </a:lnTo>
                <a:lnTo>
                  <a:pt x="2394" y="220"/>
                </a:lnTo>
                <a:lnTo>
                  <a:pt x="2125" y="98"/>
                </a:lnTo>
                <a:lnTo>
                  <a:pt x="1857" y="24"/>
                </a:lnTo>
                <a:lnTo>
                  <a:pt x="153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5" name="CustomShape 105"/>
          <p:cNvSpPr/>
          <p:nvPr/>
        </p:nvSpPr>
        <p:spPr>
          <a:xfrm>
            <a:off x="3288960" y="2090160"/>
            <a:ext cx="60120" cy="68400"/>
          </a:xfrm>
          <a:custGeom>
            <a:avLst/>
            <a:gdLst/>
            <a:ahLst/>
            <a:cxnLst/>
            <a:rect l="l" t="t" r="r" b="b"/>
            <a:pathLst>
              <a:path w="3224" h="3665">
                <a:moveTo>
                  <a:pt x="1441" y="1"/>
                </a:moveTo>
                <a:lnTo>
                  <a:pt x="1295" y="25"/>
                </a:lnTo>
                <a:lnTo>
                  <a:pt x="1124" y="74"/>
                </a:lnTo>
                <a:lnTo>
                  <a:pt x="977" y="123"/>
                </a:lnTo>
                <a:lnTo>
                  <a:pt x="855" y="172"/>
                </a:lnTo>
                <a:lnTo>
                  <a:pt x="708" y="245"/>
                </a:lnTo>
                <a:lnTo>
                  <a:pt x="586" y="343"/>
                </a:lnTo>
                <a:lnTo>
                  <a:pt x="464" y="441"/>
                </a:lnTo>
                <a:lnTo>
                  <a:pt x="366" y="563"/>
                </a:lnTo>
                <a:lnTo>
                  <a:pt x="269" y="685"/>
                </a:lnTo>
                <a:lnTo>
                  <a:pt x="195" y="831"/>
                </a:lnTo>
                <a:lnTo>
                  <a:pt x="122" y="978"/>
                </a:lnTo>
                <a:lnTo>
                  <a:pt x="73" y="1124"/>
                </a:lnTo>
                <a:lnTo>
                  <a:pt x="25" y="1295"/>
                </a:lnTo>
                <a:lnTo>
                  <a:pt x="0" y="1466"/>
                </a:lnTo>
                <a:lnTo>
                  <a:pt x="0" y="1662"/>
                </a:lnTo>
                <a:lnTo>
                  <a:pt x="0" y="1833"/>
                </a:lnTo>
                <a:lnTo>
                  <a:pt x="25" y="2028"/>
                </a:lnTo>
                <a:lnTo>
                  <a:pt x="73" y="2223"/>
                </a:lnTo>
                <a:lnTo>
                  <a:pt x="122" y="2394"/>
                </a:lnTo>
                <a:lnTo>
                  <a:pt x="195" y="2565"/>
                </a:lnTo>
                <a:lnTo>
                  <a:pt x="269" y="2736"/>
                </a:lnTo>
                <a:lnTo>
                  <a:pt x="366" y="2883"/>
                </a:lnTo>
                <a:lnTo>
                  <a:pt x="464" y="3029"/>
                </a:lnTo>
                <a:lnTo>
                  <a:pt x="586" y="3176"/>
                </a:lnTo>
                <a:lnTo>
                  <a:pt x="708" y="3298"/>
                </a:lnTo>
                <a:lnTo>
                  <a:pt x="855" y="3396"/>
                </a:lnTo>
                <a:lnTo>
                  <a:pt x="977" y="3493"/>
                </a:lnTo>
                <a:lnTo>
                  <a:pt x="1124" y="3567"/>
                </a:lnTo>
                <a:lnTo>
                  <a:pt x="1295" y="3616"/>
                </a:lnTo>
                <a:lnTo>
                  <a:pt x="1441" y="3640"/>
                </a:lnTo>
                <a:lnTo>
                  <a:pt x="1612" y="3664"/>
                </a:lnTo>
                <a:lnTo>
                  <a:pt x="1783" y="3640"/>
                </a:lnTo>
                <a:lnTo>
                  <a:pt x="1930" y="3616"/>
                </a:lnTo>
                <a:lnTo>
                  <a:pt x="2100" y="3567"/>
                </a:lnTo>
                <a:lnTo>
                  <a:pt x="2247" y="3493"/>
                </a:lnTo>
                <a:lnTo>
                  <a:pt x="2369" y="3396"/>
                </a:lnTo>
                <a:lnTo>
                  <a:pt x="2516" y="3298"/>
                </a:lnTo>
                <a:lnTo>
                  <a:pt x="2638" y="3176"/>
                </a:lnTo>
                <a:lnTo>
                  <a:pt x="2760" y="3029"/>
                </a:lnTo>
                <a:lnTo>
                  <a:pt x="2858" y="2883"/>
                </a:lnTo>
                <a:lnTo>
                  <a:pt x="2955" y="2736"/>
                </a:lnTo>
                <a:lnTo>
                  <a:pt x="3029" y="2565"/>
                </a:lnTo>
                <a:lnTo>
                  <a:pt x="3102" y="2394"/>
                </a:lnTo>
                <a:lnTo>
                  <a:pt x="3151" y="2223"/>
                </a:lnTo>
                <a:lnTo>
                  <a:pt x="3200" y="2028"/>
                </a:lnTo>
                <a:lnTo>
                  <a:pt x="3224" y="1833"/>
                </a:lnTo>
                <a:lnTo>
                  <a:pt x="3224" y="1662"/>
                </a:lnTo>
                <a:lnTo>
                  <a:pt x="3224" y="1466"/>
                </a:lnTo>
                <a:lnTo>
                  <a:pt x="3200" y="1295"/>
                </a:lnTo>
                <a:lnTo>
                  <a:pt x="3151" y="1124"/>
                </a:lnTo>
                <a:lnTo>
                  <a:pt x="3102" y="978"/>
                </a:lnTo>
                <a:lnTo>
                  <a:pt x="3029" y="831"/>
                </a:lnTo>
                <a:lnTo>
                  <a:pt x="2955" y="685"/>
                </a:lnTo>
                <a:lnTo>
                  <a:pt x="2858" y="563"/>
                </a:lnTo>
                <a:lnTo>
                  <a:pt x="2760" y="441"/>
                </a:lnTo>
                <a:lnTo>
                  <a:pt x="2638" y="343"/>
                </a:lnTo>
                <a:lnTo>
                  <a:pt x="2516" y="245"/>
                </a:lnTo>
                <a:lnTo>
                  <a:pt x="2369" y="172"/>
                </a:lnTo>
                <a:lnTo>
                  <a:pt x="2247" y="123"/>
                </a:lnTo>
                <a:lnTo>
                  <a:pt x="2100" y="74"/>
                </a:lnTo>
                <a:lnTo>
                  <a:pt x="1930" y="25"/>
                </a:lnTo>
                <a:lnTo>
                  <a:pt x="178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6" name="CustomShape 106"/>
          <p:cNvSpPr/>
          <p:nvPr/>
        </p:nvSpPr>
        <p:spPr>
          <a:xfrm>
            <a:off x="3254400" y="2167560"/>
            <a:ext cx="129600" cy="299880"/>
          </a:xfrm>
          <a:custGeom>
            <a:avLst/>
            <a:gdLst/>
            <a:ahLst/>
            <a:cxnLst/>
            <a:rect l="l" t="t" r="r" b="b"/>
            <a:pathLst>
              <a:path w="6938" h="16047">
                <a:moveTo>
                  <a:pt x="2736" y="0"/>
                </a:moveTo>
                <a:lnTo>
                  <a:pt x="2541" y="49"/>
                </a:lnTo>
                <a:lnTo>
                  <a:pt x="2346" y="123"/>
                </a:lnTo>
                <a:lnTo>
                  <a:pt x="2175" y="196"/>
                </a:lnTo>
                <a:lnTo>
                  <a:pt x="2028" y="293"/>
                </a:lnTo>
                <a:lnTo>
                  <a:pt x="1711" y="489"/>
                </a:lnTo>
                <a:lnTo>
                  <a:pt x="1442" y="758"/>
                </a:lnTo>
                <a:lnTo>
                  <a:pt x="1173" y="1075"/>
                </a:lnTo>
                <a:lnTo>
                  <a:pt x="953" y="1417"/>
                </a:lnTo>
                <a:lnTo>
                  <a:pt x="758" y="1808"/>
                </a:lnTo>
                <a:lnTo>
                  <a:pt x="587" y="2223"/>
                </a:lnTo>
                <a:lnTo>
                  <a:pt x="441" y="2711"/>
                </a:lnTo>
                <a:lnTo>
                  <a:pt x="318" y="3200"/>
                </a:lnTo>
                <a:lnTo>
                  <a:pt x="221" y="3737"/>
                </a:lnTo>
                <a:lnTo>
                  <a:pt x="147" y="4323"/>
                </a:lnTo>
                <a:lnTo>
                  <a:pt x="74" y="4909"/>
                </a:lnTo>
                <a:lnTo>
                  <a:pt x="25" y="5544"/>
                </a:lnTo>
                <a:lnTo>
                  <a:pt x="1" y="6204"/>
                </a:lnTo>
                <a:lnTo>
                  <a:pt x="1" y="6888"/>
                </a:lnTo>
                <a:lnTo>
                  <a:pt x="25" y="7034"/>
                </a:lnTo>
                <a:lnTo>
                  <a:pt x="50" y="7181"/>
                </a:lnTo>
                <a:lnTo>
                  <a:pt x="99" y="7327"/>
                </a:lnTo>
                <a:lnTo>
                  <a:pt x="172" y="7425"/>
                </a:lnTo>
                <a:lnTo>
                  <a:pt x="245" y="7523"/>
                </a:lnTo>
                <a:lnTo>
                  <a:pt x="318" y="7596"/>
                </a:lnTo>
                <a:lnTo>
                  <a:pt x="416" y="7645"/>
                </a:lnTo>
                <a:lnTo>
                  <a:pt x="636" y="7645"/>
                </a:lnTo>
                <a:lnTo>
                  <a:pt x="734" y="7596"/>
                </a:lnTo>
                <a:lnTo>
                  <a:pt x="807" y="7523"/>
                </a:lnTo>
                <a:lnTo>
                  <a:pt x="880" y="7425"/>
                </a:lnTo>
                <a:lnTo>
                  <a:pt x="929" y="7327"/>
                </a:lnTo>
                <a:lnTo>
                  <a:pt x="953" y="7181"/>
                </a:lnTo>
                <a:lnTo>
                  <a:pt x="978" y="6888"/>
                </a:lnTo>
                <a:lnTo>
                  <a:pt x="1002" y="6521"/>
                </a:lnTo>
                <a:lnTo>
                  <a:pt x="1027" y="6106"/>
                </a:lnTo>
                <a:lnTo>
                  <a:pt x="1149" y="5105"/>
                </a:lnTo>
                <a:lnTo>
                  <a:pt x="1295" y="4103"/>
                </a:lnTo>
                <a:lnTo>
                  <a:pt x="1369" y="3664"/>
                </a:lnTo>
                <a:lnTo>
                  <a:pt x="1466" y="3298"/>
                </a:lnTo>
                <a:lnTo>
                  <a:pt x="1417" y="3102"/>
                </a:lnTo>
                <a:lnTo>
                  <a:pt x="1393" y="2907"/>
                </a:lnTo>
                <a:lnTo>
                  <a:pt x="1393" y="2711"/>
                </a:lnTo>
                <a:lnTo>
                  <a:pt x="1417" y="2540"/>
                </a:lnTo>
                <a:lnTo>
                  <a:pt x="1442" y="2394"/>
                </a:lnTo>
                <a:lnTo>
                  <a:pt x="1515" y="2247"/>
                </a:lnTo>
                <a:lnTo>
                  <a:pt x="1588" y="2125"/>
                </a:lnTo>
                <a:lnTo>
                  <a:pt x="1662" y="2052"/>
                </a:lnTo>
                <a:lnTo>
                  <a:pt x="1588" y="2150"/>
                </a:lnTo>
                <a:lnTo>
                  <a:pt x="1540" y="2296"/>
                </a:lnTo>
                <a:lnTo>
                  <a:pt x="1491" y="2492"/>
                </a:lnTo>
                <a:lnTo>
                  <a:pt x="1491" y="2687"/>
                </a:lnTo>
                <a:lnTo>
                  <a:pt x="1515" y="2882"/>
                </a:lnTo>
                <a:lnTo>
                  <a:pt x="1564" y="3078"/>
                </a:lnTo>
                <a:lnTo>
                  <a:pt x="1613" y="3175"/>
                </a:lnTo>
                <a:lnTo>
                  <a:pt x="1686" y="3273"/>
                </a:lnTo>
                <a:lnTo>
                  <a:pt x="1759" y="3346"/>
                </a:lnTo>
                <a:lnTo>
                  <a:pt x="1857" y="3420"/>
                </a:lnTo>
                <a:lnTo>
                  <a:pt x="1906" y="3786"/>
                </a:lnTo>
                <a:lnTo>
                  <a:pt x="1930" y="3981"/>
                </a:lnTo>
                <a:lnTo>
                  <a:pt x="1955" y="4201"/>
                </a:lnTo>
                <a:lnTo>
                  <a:pt x="1930" y="4445"/>
                </a:lnTo>
                <a:lnTo>
                  <a:pt x="1906" y="4738"/>
                </a:lnTo>
                <a:lnTo>
                  <a:pt x="1833" y="5032"/>
                </a:lnTo>
                <a:lnTo>
                  <a:pt x="1711" y="5398"/>
                </a:lnTo>
                <a:lnTo>
                  <a:pt x="1515" y="5911"/>
                </a:lnTo>
                <a:lnTo>
                  <a:pt x="1369" y="6399"/>
                </a:lnTo>
                <a:lnTo>
                  <a:pt x="1271" y="6839"/>
                </a:lnTo>
                <a:lnTo>
                  <a:pt x="1222" y="7230"/>
                </a:lnTo>
                <a:lnTo>
                  <a:pt x="1173" y="7620"/>
                </a:lnTo>
                <a:lnTo>
                  <a:pt x="1173" y="8011"/>
                </a:lnTo>
                <a:lnTo>
                  <a:pt x="1198" y="8817"/>
                </a:lnTo>
                <a:lnTo>
                  <a:pt x="1247" y="9989"/>
                </a:lnTo>
                <a:lnTo>
                  <a:pt x="1295" y="11162"/>
                </a:lnTo>
                <a:lnTo>
                  <a:pt x="1320" y="13238"/>
                </a:lnTo>
                <a:lnTo>
                  <a:pt x="1344" y="14728"/>
                </a:lnTo>
                <a:lnTo>
                  <a:pt x="1344" y="15314"/>
                </a:lnTo>
                <a:lnTo>
                  <a:pt x="1369" y="15533"/>
                </a:lnTo>
                <a:lnTo>
                  <a:pt x="1417" y="15704"/>
                </a:lnTo>
                <a:lnTo>
                  <a:pt x="1491" y="15827"/>
                </a:lnTo>
                <a:lnTo>
                  <a:pt x="1588" y="15924"/>
                </a:lnTo>
                <a:lnTo>
                  <a:pt x="1662" y="15998"/>
                </a:lnTo>
                <a:lnTo>
                  <a:pt x="1735" y="16022"/>
                </a:lnTo>
                <a:lnTo>
                  <a:pt x="1833" y="16046"/>
                </a:lnTo>
                <a:lnTo>
                  <a:pt x="1955" y="16046"/>
                </a:lnTo>
                <a:lnTo>
                  <a:pt x="2077" y="15998"/>
                </a:lnTo>
                <a:lnTo>
                  <a:pt x="2175" y="15949"/>
                </a:lnTo>
                <a:lnTo>
                  <a:pt x="2248" y="15875"/>
                </a:lnTo>
                <a:lnTo>
                  <a:pt x="2321" y="15802"/>
                </a:lnTo>
                <a:lnTo>
                  <a:pt x="2394" y="15680"/>
                </a:lnTo>
                <a:lnTo>
                  <a:pt x="2419" y="15533"/>
                </a:lnTo>
                <a:lnTo>
                  <a:pt x="2468" y="15387"/>
                </a:lnTo>
                <a:lnTo>
                  <a:pt x="3152" y="8548"/>
                </a:lnTo>
                <a:lnTo>
                  <a:pt x="3152" y="8451"/>
                </a:lnTo>
                <a:lnTo>
                  <a:pt x="3200" y="8280"/>
                </a:lnTo>
                <a:lnTo>
                  <a:pt x="3249" y="8182"/>
                </a:lnTo>
                <a:lnTo>
                  <a:pt x="3298" y="8084"/>
                </a:lnTo>
                <a:lnTo>
                  <a:pt x="3371" y="8011"/>
                </a:lnTo>
                <a:lnTo>
                  <a:pt x="3469" y="7987"/>
                </a:lnTo>
                <a:lnTo>
                  <a:pt x="3567" y="8011"/>
                </a:lnTo>
                <a:lnTo>
                  <a:pt x="3640" y="8084"/>
                </a:lnTo>
                <a:lnTo>
                  <a:pt x="3689" y="8182"/>
                </a:lnTo>
                <a:lnTo>
                  <a:pt x="3738" y="8280"/>
                </a:lnTo>
                <a:lnTo>
                  <a:pt x="3787" y="8451"/>
                </a:lnTo>
                <a:lnTo>
                  <a:pt x="3787" y="8548"/>
                </a:lnTo>
                <a:lnTo>
                  <a:pt x="4470" y="15387"/>
                </a:lnTo>
                <a:lnTo>
                  <a:pt x="4519" y="15533"/>
                </a:lnTo>
                <a:lnTo>
                  <a:pt x="4544" y="15680"/>
                </a:lnTo>
                <a:lnTo>
                  <a:pt x="4617" y="15802"/>
                </a:lnTo>
                <a:lnTo>
                  <a:pt x="4690" y="15875"/>
                </a:lnTo>
                <a:lnTo>
                  <a:pt x="4763" y="15949"/>
                </a:lnTo>
                <a:lnTo>
                  <a:pt x="4861" y="15998"/>
                </a:lnTo>
                <a:lnTo>
                  <a:pt x="4983" y="16046"/>
                </a:lnTo>
                <a:lnTo>
                  <a:pt x="5105" y="16046"/>
                </a:lnTo>
                <a:lnTo>
                  <a:pt x="5203" y="16022"/>
                </a:lnTo>
                <a:lnTo>
                  <a:pt x="5276" y="15998"/>
                </a:lnTo>
                <a:lnTo>
                  <a:pt x="5350" y="15924"/>
                </a:lnTo>
                <a:lnTo>
                  <a:pt x="5447" y="15827"/>
                </a:lnTo>
                <a:lnTo>
                  <a:pt x="5521" y="15704"/>
                </a:lnTo>
                <a:lnTo>
                  <a:pt x="5569" y="15533"/>
                </a:lnTo>
                <a:lnTo>
                  <a:pt x="5594" y="15314"/>
                </a:lnTo>
                <a:lnTo>
                  <a:pt x="5594" y="14728"/>
                </a:lnTo>
                <a:lnTo>
                  <a:pt x="5618" y="13238"/>
                </a:lnTo>
                <a:lnTo>
                  <a:pt x="5643" y="11162"/>
                </a:lnTo>
                <a:lnTo>
                  <a:pt x="5692" y="9989"/>
                </a:lnTo>
                <a:lnTo>
                  <a:pt x="5740" y="8817"/>
                </a:lnTo>
                <a:lnTo>
                  <a:pt x="5765" y="8011"/>
                </a:lnTo>
                <a:lnTo>
                  <a:pt x="5765" y="7620"/>
                </a:lnTo>
                <a:lnTo>
                  <a:pt x="5716" y="7230"/>
                </a:lnTo>
                <a:lnTo>
                  <a:pt x="5667" y="6839"/>
                </a:lnTo>
                <a:lnTo>
                  <a:pt x="5569" y="6399"/>
                </a:lnTo>
                <a:lnTo>
                  <a:pt x="5423" y="5911"/>
                </a:lnTo>
                <a:lnTo>
                  <a:pt x="5227" y="5398"/>
                </a:lnTo>
                <a:lnTo>
                  <a:pt x="5105" y="5032"/>
                </a:lnTo>
                <a:lnTo>
                  <a:pt x="5032" y="4738"/>
                </a:lnTo>
                <a:lnTo>
                  <a:pt x="5008" y="4445"/>
                </a:lnTo>
                <a:lnTo>
                  <a:pt x="4983" y="4201"/>
                </a:lnTo>
                <a:lnTo>
                  <a:pt x="5008" y="3981"/>
                </a:lnTo>
                <a:lnTo>
                  <a:pt x="5032" y="3786"/>
                </a:lnTo>
                <a:lnTo>
                  <a:pt x="5081" y="3420"/>
                </a:lnTo>
                <a:lnTo>
                  <a:pt x="5179" y="3346"/>
                </a:lnTo>
                <a:lnTo>
                  <a:pt x="5252" y="3273"/>
                </a:lnTo>
                <a:lnTo>
                  <a:pt x="5325" y="3175"/>
                </a:lnTo>
                <a:lnTo>
                  <a:pt x="5374" y="3078"/>
                </a:lnTo>
                <a:lnTo>
                  <a:pt x="5423" y="2882"/>
                </a:lnTo>
                <a:lnTo>
                  <a:pt x="5447" y="2687"/>
                </a:lnTo>
                <a:lnTo>
                  <a:pt x="5447" y="2492"/>
                </a:lnTo>
                <a:lnTo>
                  <a:pt x="5398" y="2296"/>
                </a:lnTo>
                <a:lnTo>
                  <a:pt x="5350" y="2150"/>
                </a:lnTo>
                <a:lnTo>
                  <a:pt x="5276" y="2052"/>
                </a:lnTo>
                <a:lnTo>
                  <a:pt x="5350" y="2125"/>
                </a:lnTo>
                <a:lnTo>
                  <a:pt x="5423" y="2247"/>
                </a:lnTo>
                <a:lnTo>
                  <a:pt x="5496" y="2394"/>
                </a:lnTo>
                <a:lnTo>
                  <a:pt x="5521" y="2540"/>
                </a:lnTo>
                <a:lnTo>
                  <a:pt x="5545" y="2711"/>
                </a:lnTo>
                <a:lnTo>
                  <a:pt x="5545" y="2907"/>
                </a:lnTo>
                <a:lnTo>
                  <a:pt x="5521" y="3102"/>
                </a:lnTo>
                <a:lnTo>
                  <a:pt x="5472" y="3298"/>
                </a:lnTo>
                <a:lnTo>
                  <a:pt x="5569" y="3664"/>
                </a:lnTo>
                <a:lnTo>
                  <a:pt x="5643" y="4103"/>
                </a:lnTo>
                <a:lnTo>
                  <a:pt x="5789" y="5105"/>
                </a:lnTo>
                <a:lnTo>
                  <a:pt x="5911" y="6106"/>
                </a:lnTo>
                <a:lnTo>
                  <a:pt x="5936" y="6521"/>
                </a:lnTo>
                <a:lnTo>
                  <a:pt x="5960" y="6888"/>
                </a:lnTo>
                <a:lnTo>
                  <a:pt x="5985" y="7181"/>
                </a:lnTo>
                <a:lnTo>
                  <a:pt x="6009" y="7327"/>
                </a:lnTo>
                <a:lnTo>
                  <a:pt x="6058" y="7425"/>
                </a:lnTo>
                <a:lnTo>
                  <a:pt x="6131" y="7523"/>
                </a:lnTo>
                <a:lnTo>
                  <a:pt x="6204" y="7596"/>
                </a:lnTo>
                <a:lnTo>
                  <a:pt x="6302" y="7645"/>
                </a:lnTo>
                <a:lnTo>
                  <a:pt x="6522" y="7645"/>
                </a:lnTo>
                <a:lnTo>
                  <a:pt x="6620" y="7596"/>
                </a:lnTo>
                <a:lnTo>
                  <a:pt x="6693" y="7523"/>
                </a:lnTo>
                <a:lnTo>
                  <a:pt x="6766" y="7425"/>
                </a:lnTo>
                <a:lnTo>
                  <a:pt x="6839" y="7327"/>
                </a:lnTo>
                <a:lnTo>
                  <a:pt x="6888" y="7181"/>
                </a:lnTo>
                <a:lnTo>
                  <a:pt x="6913" y="7034"/>
                </a:lnTo>
                <a:lnTo>
                  <a:pt x="6937" y="6888"/>
                </a:lnTo>
                <a:lnTo>
                  <a:pt x="6937" y="6204"/>
                </a:lnTo>
                <a:lnTo>
                  <a:pt x="6913" y="5544"/>
                </a:lnTo>
                <a:lnTo>
                  <a:pt x="6864" y="4909"/>
                </a:lnTo>
                <a:lnTo>
                  <a:pt x="6791" y="4323"/>
                </a:lnTo>
                <a:lnTo>
                  <a:pt x="6717" y="3737"/>
                </a:lnTo>
                <a:lnTo>
                  <a:pt x="6620" y="3200"/>
                </a:lnTo>
                <a:lnTo>
                  <a:pt x="6497" y="2711"/>
                </a:lnTo>
                <a:lnTo>
                  <a:pt x="6351" y="2223"/>
                </a:lnTo>
                <a:lnTo>
                  <a:pt x="6180" y="1808"/>
                </a:lnTo>
                <a:lnTo>
                  <a:pt x="5985" y="1417"/>
                </a:lnTo>
                <a:lnTo>
                  <a:pt x="5765" y="1075"/>
                </a:lnTo>
                <a:lnTo>
                  <a:pt x="5496" y="758"/>
                </a:lnTo>
                <a:lnTo>
                  <a:pt x="5227" y="489"/>
                </a:lnTo>
                <a:lnTo>
                  <a:pt x="4910" y="293"/>
                </a:lnTo>
                <a:lnTo>
                  <a:pt x="4763" y="196"/>
                </a:lnTo>
                <a:lnTo>
                  <a:pt x="4592" y="123"/>
                </a:lnTo>
                <a:lnTo>
                  <a:pt x="4397" y="49"/>
                </a:lnTo>
                <a:lnTo>
                  <a:pt x="4202" y="0"/>
                </a:lnTo>
                <a:lnTo>
                  <a:pt x="4031" y="98"/>
                </a:lnTo>
                <a:lnTo>
                  <a:pt x="3860" y="147"/>
                </a:lnTo>
                <a:lnTo>
                  <a:pt x="3664" y="196"/>
                </a:lnTo>
                <a:lnTo>
                  <a:pt x="3469" y="220"/>
                </a:lnTo>
                <a:lnTo>
                  <a:pt x="3274" y="196"/>
                </a:lnTo>
                <a:lnTo>
                  <a:pt x="3078" y="147"/>
                </a:lnTo>
                <a:lnTo>
                  <a:pt x="2907" y="98"/>
                </a:lnTo>
                <a:lnTo>
                  <a:pt x="27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7" name="CustomShape 107"/>
          <p:cNvSpPr/>
          <p:nvPr/>
        </p:nvSpPr>
        <p:spPr>
          <a:xfrm>
            <a:off x="4185720" y="2130120"/>
            <a:ext cx="285840" cy="301320"/>
          </a:xfrm>
          <a:custGeom>
            <a:avLst/>
            <a:gdLst/>
            <a:ahLst/>
            <a:cxnLst/>
            <a:rect l="l" t="t" r="r" b="b"/>
            <a:pathLst>
              <a:path w="15290" h="1612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8" name="CustomShape 108"/>
          <p:cNvSpPr/>
          <p:nvPr/>
        </p:nvSpPr>
        <p:spPr>
          <a:xfrm>
            <a:off x="4676040" y="2245680"/>
            <a:ext cx="73080" cy="164520"/>
          </a:xfrm>
          <a:custGeom>
            <a:avLst/>
            <a:gdLst/>
            <a:ahLst/>
            <a:cxnLst/>
            <a:rect l="l" t="t" r="r" b="b"/>
            <a:pathLst>
              <a:path w="3933" h="8818">
                <a:moveTo>
                  <a:pt x="2418" y="1002"/>
                </a:moveTo>
                <a:lnTo>
                  <a:pt x="2565" y="1027"/>
                </a:lnTo>
                <a:lnTo>
                  <a:pt x="2687" y="1075"/>
                </a:lnTo>
                <a:lnTo>
                  <a:pt x="2809" y="1124"/>
                </a:lnTo>
                <a:lnTo>
                  <a:pt x="2907" y="1222"/>
                </a:lnTo>
                <a:lnTo>
                  <a:pt x="3005" y="1320"/>
                </a:lnTo>
                <a:lnTo>
                  <a:pt x="3078" y="1442"/>
                </a:lnTo>
                <a:lnTo>
                  <a:pt x="3102" y="1564"/>
                </a:lnTo>
                <a:lnTo>
                  <a:pt x="3127" y="1710"/>
                </a:lnTo>
                <a:lnTo>
                  <a:pt x="3102" y="1857"/>
                </a:lnTo>
                <a:lnTo>
                  <a:pt x="3078" y="1979"/>
                </a:lnTo>
                <a:lnTo>
                  <a:pt x="3005" y="2101"/>
                </a:lnTo>
                <a:lnTo>
                  <a:pt x="2907" y="2223"/>
                </a:lnTo>
                <a:lnTo>
                  <a:pt x="2809" y="2297"/>
                </a:lnTo>
                <a:lnTo>
                  <a:pt x="2687" y="2370"/>
                </a:lnTo>
                <a:lnTo>
                  <a:pt x="2565" y="2394"/>
                </a:lnTo>
                <a:lnTo>
                  <a:pt x="2418" y="2419"/>
                </a:lnTo>
                <a:lnTo>
                  <a:pt x="2272" y="2394"/>
                </a:lnTo>
                <a:lnTo>
                  <a:pt x="2150" y="2370"/>
                </a:lnTo>
                <a:lnTo>
                  <a:pt x="2028" y="2297"/>
                </a:lnTo>
                <a:lnTo>
                  <a:pt x="1930" y="2223"/>
                </a:lnTo>
                <a:lnTo>
                  <a:pt x="1832" y="2101"/>
                </a:lnTo>
                <a:lnTo>
                  <a:pt x="1759" y="1979"/>
                </a:lnTo>
                <a:lnTo>
                  <a:pt x="1735" y="1857"/>
                </a:lnTo>
                <a:lnTo>
                  <a:pt x="1710" y="1710"/>
                </a:lnTo>
                <a:lnTo>
                  <a:pt x="1735" y="1564"/>
                </a:lnTo>
                <a:lnTo>
                  <a:pt x="1759" y="1442"/>
                </a:lnTo>
                <a:lnTo>
                  <a:pt x="1832" y="1320"/>
                </a:lnTo>
                <a:lnTo>
                  <a:pt x="1930" y="1222"/>
                </a:lnTo>
                <a:lnTo>
                  <a:pt x="2028" y="1124"/>
                </a:lnTo>
                <a:lnTo>
                  <a:pt x="2150" y="1075"/>
                </a:lnTo>
                <a:lnTo>
                  <a:pt x="2272" y="1027"/>
                </a:lnTo>
                <a:lnTo>
                  <a:pt x="2418" y="1002"/>
                </a:lnTo>
                <a:close/>
                <a:moveTo>
                  <a:pt x="1" y="1"/>
                </a:moveTo>
                <a:lnTo>
                  <a:pt x="1" y="8817"/>
                </a:lnTo>
                <a:lnTo>
                  <a:pt x="3933" y="8817"/>
                </a:lnTo>
                <a:lnTo>
                  <a:pt x="393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9" name="CustomShape 109"/>
          <p:cNvSpPr/>
          <p:nvPr/>
        </p:nvSpPr>
        <p:spPr>
          <a:xfrm>
            <a:off x="4760280" y="2135520"/>
            <a:ext cx="229680" cy="290520"/>
          </a:xfrm>
          <a:custGeom>
            <a:avLst/>
            <a:gdLst/>
            <a:ahLst/>
            <a:cxnLst/>
            <a:rect l="l" t="t" r="r" b="b"/>
            <a:pathLst>
              <a:path w="12286" h="15534">
                <a:moveTo>
                  <a:pt x="6326" y="1"/>
                </a:moveTo>
                <a:lnTo>
                  <a:pt x="5960" y="25"/>
                </a:lnTo>
                <a:lnTo>
                  <a:pt x="5716" y="74"/>
                </a:lnTo>
                <a:lnTo>
                  <a:pt x="5520" y="147"/>
                </a:lnTo>
                <a:lnTo>
                  <a:pt x="5374" y="221"/>
                </a:lnTo>
                <a:lnTo>
                  <a:pt x="4983" y="1466"/>
                </a:lnTo>
                <a:lnTo>
                  <a:pt x="4788" y="2028"/>
                </a:lnTo>
                <a:lnTo>
                  <a:pt x="4592" y="2541"/>
                </a:lnTo>
                <a:lnTo>
                  <a:pt x="4397" y="3005"/>
                </a:lnTo>
                <a:lnTo>
                  <a:pt x="4202" y="3396"/>
                </a:lnTo>
                <a:lnTo>
                  <a:pt x="4031" y="3689"/>
                </a:lnTo>
                <a:lnTo>
                  <a:pt x="3884" y="3933"/>
                </a:lnTo>
                <a:lnTo>
                  <a:pt x="3664" y="4153"/>
                </a:lnTo>
                <a:lnTo>
                  <a:pt x="3322" y="4495"/>
                </a:lnTo>
                <a:lnTo>
                  <a:pt x="2516" y="5252"/>
                </a:lnTo>
                <a:lnTo>
                  <a:pt x="1442" y="6229"/>
                </a:lnTo>
                <a:lnTo>
                  <a:pt x="1" y="6229"/>
                </a:lnTo>
                <a:lnTo>
                  <a:pt x="1" y="13433"/>
                </a:lnTo>
                <a:lnTo>
                  <a:pt x="1515" y="13433"/>
                </a:lnTo>
                <a:lnTo>
                  <a:pt x="2004" y="13678"/>
                </a:lnTo>
                <a:lnTo>
                  <a:pt x="2687" y="13971"/>
                </a:lnTo>
                <a:lnTo>
                  <a:pt x="3567" y="14313"/>
                </a:lnTo>
                <a:lnTo>
                  <a:pt x="4544" y="14679"/>
                </a:lnTo>
                <a:lnTo>
                  <a:pt x="5594" y="14997"/>
                </a:lnTo>
                <a:lnTo>
                  <a:pt x="6131" y="15143"/>
                </a:lnTo>
                <a:lnTo>
                  <a:pt x="6668" y="15265"/>
                </a:lnTo>
                <a:lnTo>
                  <a:pt x="7181" y="15387"/>
                </a:lnTo>
                <a:lnTo>
                  <a:pt x="7694" y="15461"/>
                </a:lnTo>
                <a:lnTo>
                  <a:pt x="8158" y="15509"/>
                </a:lnTo>
                <a:lnTo>
                  <a:pt x="8622" y="15534"/>
                </a:lnTo>
                <a:lnTo>
                  <a:pt x="9404" y="15534"/>
                </a:lnTo>
                <a:lnTo>
                  <a:pt x="9819" y="15509"/>
                </a:lnTo>
                <a:lnTo>
                  <a:pt x="10210" y="15461"/>
                </a:lnTo>
                <a:lnTo>
                  <a:pt x="10552" y="15363"/>
                </a:lnTo>
                <a:lnTo>
                  <a:pt x="10723" y="15314"/>
                </a:lnTo>
                <a:lnTo>
                  <a:pt x="10845" y="15265"/>
                </a:lnTo>
                <a:lnTo>
                  <a:pt x="10967" y="15192"/>
                </a:lnTo>
                <a:lnTo>
                  <a:pt x="11064" y="15094"/>
                </a:lnTo>
                <a:lnTo>
                  <a:pt x="11113" y="14997"/>
                </a:lnTo>
                <a:lnTo>
                  <a:pt x="11162" y="14874"/>
                </a:lnTo>
                <a:lnTo>
                  <a:pt x="11235" y="14166"/>
                </a:lnTo>
                <a:lnTo>
                  <a:pt x="11211" y="13995"/>
                </a:lnTo>
                <a:lnTo>
                  <a:pt x="11162" y="13849"/>
                </a:lnTo>
                <a:lnTo>
                  <a:pt x="11064" y="13702"/>
                </a:lnTo>
                <a:lnTo>
                  <a:pt x="10918" y="13580"/>
                </a:lnTo>
                <a:lnTo>
                  <a:pt x="11040" y="13556"/>
                </a:lnTo>
                <a:lnTo>
                  <a:pt x="11162" y="13507"/>
                </a:lnTo>
                <a:lnTo>
                  <a:pt x="11284" y="13458"/>
                </a:lnTo>
                <a:lnTo>
                  <a:pt x="11382" y="13360"/>
                </a:lnTo>
                <a:lnTo>
                  <a:pt x="11455" y="13263"/>
                </a:lnTo>
                <a:lnTo>
                  <a:pt x="11528" y="13140"/>
                </a:lnTo>
                <a:lnTo>
                  <a:pt x="11577" y="12994"/>
                </a:lnTo>
                <a:lnTo>
                  <a:pt x="11602" y="12872"/>
                </a:lnTo>
                <a:lnTo>
                  <a:pt x="11675" y="11993"/>
                </a:lnTo>
                <a:lnTo>
                  <a:pt x="11675" y="11870"/>
                </a:lnTo>
                <a:lnTo>
                  <a:pt x="11675" y="11773"/>
                </a:lnTo>
                <a:lnTo>
                  <a:pt x="11651" y="11651"/>
                </a:lnTo>
                <a:lnTo>
                  <a:pt x="11602" y="11553"/>
                </a:lnTo>
                <a:lnTo>
                  <a:pt x="11480" y="11382"/>
                </a:lnTo>
                <a:lnTo>
                  <a:pt x="11406" y="11309"/>
                </a:lnTo>
                <a:lnTo>
                  <a:pt x="11333" y="11235"/>
                </a:lnTo>
                <a:lnTo>
                  <a:pt x="11455" y="11211"/>
                </a:lnTo>
                <a:lnTo>
                  <a:pt x="11553" y="11162"/>
                </a:lnTo>
                <a:lnTo>
                  <a:pt x="11651" y="11089"/>
                </a:lnTo>
                <a:lnTo>
                  <a:pt x="11748" y="10991"/>
                </a:lnTo>
                <a:lnTo>
                  <a:pt x="11822" y="10893"/>
                </a:lnTo>
                <a:lnTo>
                  <a:pt x="11870" y="10796"/>
                </a:lnTo>
                <a:lnTo>
                  <a:pt x="11919" y="10674"/>
                </a:lnTo>
                <a:lnTo>
                  <a:pt x="11944" y="10527"/>
                </a:lnTo>
                <a:lnTo>
                  <a:pt x="12017" y="9672"/>
                </a:lnTo>
                <a:lnTo>
                  <a:pt x="12017" y="9550"/>
                </a:lnTo>
                <a:lnTo>
                  <a:pt x="12017" y="9428"/>
                </a:lnTo>
                <a:lnTo>
                  <a:pt x="11993" y="9306"/>
                </a:lnTo>
                <a:lnTo>
                  <a:pt x="11944" y="9208"/>
                </a:lnTo>
                <a:lnTo>
                  <a:pt x="11895" y="9111"/>
                </a:lnTo>
                <a:lnTo>
                  <a:pt x="11822" y="9037"/>
                </a:lnTo>
                <a:lnTo>
                  <a:pt x="11748" y="8964"/>
                </a:lnTo>
                <a:lnTo>
                  <a:pt x="11651" y="8891"/>
                </a:lnTo>
                <a:lnTo>
                  <a:pt x="11748" y="8866"/>
                </a:lnTo>
                <a:lnTo>
                  <a:pt x="11846" y="8793"/>
                </a:lnTo>
                <a:lnTo>
                  <a:pt x="11944" y="8720"/>
                </a:lnTo>
                <a:lnTo>
                  <a:pt x="12017" y="8647"/>
                </a:lnTo>
                <a:lnTo>
                  <a:pt x="12090" y="8549"/>
                </a:lnTo>
                <a:lnTo>
                  <a:pt x="12139" y="8451"/>
                </a:lnTo>
                <a:lnTo>
                  <a:pt x="12163" y="8329"/>
                </a:lnTo>
                <a:lnTo>
                  <a:pt x="12188" y="8207"/>
                </a:lnTo>
                <a:lnTo>
                  <a:pt x="12286" y="7328"/>
                </a:lnTo>
                <a:lnTo>
                  <a:pt x="12261" y="7206"/>
                </a:lnTo>
                <a:lnTo>
                  <a:pt x="12237" y="7083"/>
                </a:lnTo>
                <a:lnTo>
                  <a:pt x="12188" y="6986"/>
                </a:lnTo>
                <a:lnTo>
                  <a:pt x="12139" y="6888"/>
                </a:lnTo>
                <a:lnTo>
                  <a:pt x="12066" y="6790"/>
                </a:lnTo>
                <a:lnTo>
                  <a:pt x="11968" y="6717"/>
                </a:lnTo>
                <a:lnTo>
                  <a:pt x="11748" y="6571"/>
                </a:lnTo>
                <a:lnTo>
                  <a:pt x="11504" y="6448"/>
                </a:lnTo>
                <a:lnTo>
                  <a:pt x="11211" y="6351"/>
                </a:lnTo>
                <a:lnTo>
                  <a:pt x="10893" y="6278"/>
                </a:lnTo>
                <a:lnTo>
                  <a:pt x="10576" y="6229"/>
                </a:lnTo>
                <a:lnTo>
                  <a:pt x="9892" y="6131"/>
                </a:lnTo>
                <a:lnTo>
                  <a:pt x="8842" y="6033"/>
                </a:lnTo>
                <a:lnTo>
                  <a:pt x="7596" y="5960"/>
                </a:lnTo>
                <a:lnTo>
                  <a:pt x="6326" y="5887"/>
                </a:lnTo>
                <a:lnTo>
                  <a:pt x="6497" y="5594"/>
                </a:lnTo>
                <a:lnTo>
                  <a:pt x="6644" y="5252"/>
                </a:lnTo>
                <a:lnTo>
                  <a:pt x="6790" y="4885"/>
                </a:lnTo>
                <a:lnTo>
                  <a:pt x="6888" y="4495"/>
                </a:lnTo>
                <a:lnTo>
                  <a:pt x="6986" y="4104"/>
                </a:lnTo>
                <a:lnTo>
                  <a:pt x="7083" y="3689"/>
                </a:lnTo>
                <a:lnTo>
                  <a:pt x="7181" y="2883"/>
                </a:lnTo>
                <a:lnTo>
                  <a:pt x="7254" y="2150"/>
                </a:lnTo>
                <a:lnTo>
                  <a:pt x="7303" y="1539"/>
                </a:lnTo>
                <a:lnTo>
                  <a:pt x="7303" y="978"/>
                </a:lnTo>
                <a:lnTo>
                  <a:pt x="7303" y="807"/>
                </a:lnTo>
                <a:lnTo>
                  <a:pt x="7230" y="611"/>
                </a:lnTo>
                <a:lnTo>
                  <a:pt x="7157" y="465"/>
                </a:lnTo>
                <a:lnTo>
                  <a:pt x="7035" y="318"/>
                </a:lnTo>
                <a:lnTo>
                  <a:pt x="6888" y="172"/>
                </a:lnTo>
                <a:lnTo>
                  <a:pt x="6717" y="98"/>
                </a:lnTo>
                <a:lnTo>
                  <a:pt x="6522" y="25"/>
                </a:lnTo>
                <a:lnTo>
                  <a:pt x="632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0" name="CustomShape 110"/>
          <p:cNvSpPr/>
          <p:nvPr/>
        </p:nvSpPr>
        <p:spPr>
          <a:xfrm>
            <a:off x="5299200" y="2392560"/>
            <a:ext cx="76320" cy="16560"/>
          </a:xfrm>
          <a:custGeom>
            <a:avLst/>
            <a:gdLst/>
            <a:ahLst/>
            <a:cxnLst/>
            <a:rect l="l" t="t" r="r" b="b"/>
            <a:pathLst>
              <a:path w="4104" h="905">
                <a:moveTo>
                  <a:pt x="1" y="1"/>
                </a:moveTo>
                <a:lnTo>
                  <a:pt x="1" y="905"/>
                </a:lnTo>
                <a:lnTo>
                  <a:pt x="4104" y="905"/>
                </a:lnTo>
                <a:lnTo>
                  <a:pt x="410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1" name="CustomShape 111"/>
          <p:cNvSpPr/>
          <p:nvPr/>
        </p:nvSpPr>
        <p:spPr>
          <a:xfrm>
            <a:off x="5299200" y="2366640"/>
            <a:ext cx="76320" cy="16560"/>
          </a:xfrm>
          <a:custGeom>
            <a:avLst/>
            <a:gdLst/>
            <a:ahLst/>
            <a:cxnLst/>
            <a:rect l="l" t="t" r="r" b="b"/>
            <a:pathLst>
              <a:path w="4104" h="905">
                <a:moveTo>
                  <a:pt x="1" y="1"/>
                </a:moveTo>
                <a:lnTo>
                  <a:pt x="1" y="905"/>
                </a:lnTo>
                <a:lnTo>
                  <a:pt x="4104" y="905"/>
                </a:lnTo>
                <a:lnTo>
                  <a:pt x="410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2" name="CustomShape 112"/>
          <p:cNvSpPr/>
          <p:nvPr/>
        </p:nvSpPr>
        <p:spPr>
          <a:xfrm>
            <a:off x="5299200" y="2418840"/>
            <a:ext cx="76320" cy="21960"/>
          </a:xfrm>
          <a:custGeom>
            <a:avLst/>
            <a:gdLst/>
            <a:ahLst/>
            <a:cxnLst/>
            <a:rect l="l" t="t" r="r" b="b"/>
            <a:pathLst>
              <a:path w="4104" h="1197">
                <a:moveTo>
                  <a:pt x="1" y="0"/>
                </a:moveTo>
                <a:lnTo>
                  <a:pt x="1" y="171"/>
                </a:lnTo>
                <a:lnTo>
                  <a:pt x="25" y="318"/>
                </a:lnTo>
                <a:lnTo>
                  <a:pt x="98" y="464"/>
                </a:lnTo>
                <a:lnTo>
                  <a:pt x="196" y="586"/>
                </a:lnTo>
                <a:lnTo>
                  <a:pt x="343" y="660"/>
                </a:lnTo>
                <a:lnTo>
                  <a:pt x="1881" y="1172"/>
                </a:lnTo>
                <a:lnTo>
                  <a:pt x="2052" y="1197"/>
                </a:lnTo>
                <a:lnTo>
                  <a:pt x="2223" y="1172"/>
                </a:lnTo>
                <a:lnTo>
                  <a:pt x="3762" y="660"/>
                </a:lnTo>
                <a:lnTo>
                  <a:pt x="3908" y="586"/>
                </a:lnTo>
                <a:lnTo>
                  <a:pt x="4006" y="464"/>
                </a:lnTo>
                <a:lnTo>
                  <a:pt x="4079" y="318"/>
                </a:lnTo>
                <a:lnTo>
                  <a:pt x="4104" y="171"/>
                </a:lnTo>
                <a:lnTo>
                  <a:pt x="410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3" name="CustomShape 113"/>
          <p:cNvSpPr/>
          <p:nvPr/>
        </p:nvSpPr>
        <p:spPr>
          <a:xfrm>
            <a:off x="5302080" y="2237400"/>
            <a:ext cx="70920" cy="119880"/>
          </a:xfrm>
          <a:custGeom>
            <a:avLst/>
            <a:gdLst/>
            <a:ahLst/>
            <a:cxnLst/>
            <a:rect l="l" t="t" r="r" b="b"/>
            <a:pathLst>
              <a:path w="3811" h="6424">
                <a:moveTo>
                  <a:pt x="1905" y="0"/>
                </a:moveTo>
                <a:lnTo>
                  <a:pt x="928" y="831"/>
                </a:lnTo>
                <a:lnTo>
                  <a:pt x="855" y="879"/>
                </a:lnTo>
                <a:lnTo>
                  <a:pt x="782" y="904"/>
                </a:lnTo>
                <a:lnTo>
                  <a:pt x="684" y="879"/>
                </a:lnTo>
                <a:lnTo>
                  <a:pt x="611" y="831"/>
                </a:lnTo>
                <a:lnTo>
                  <a:pt x="0" y="318"/>
                </a:lnTo>
                <a:lnTo>
                  <a:pt x="1319" y="6423"/>
                </a:lnTo>
                <a:lnTo>
                  <a:pt x="2491" y="6423"/>
                </a:lnTo>
                <a:lnTo>
                  <a:pt x="3810" y="318"/>
                </a:lnTo>
                <a:lnTo>
                  <a:pt x="3200" y="831"/>
                </a:lnTo>
                <a:lnTo>
                  <a:pt x="3126" y="879"/>
                </a:lnTo>
                <a:lnTo>
                  <a:pt x="3029" y="904"/>
                </a:lnTo>
                <a:lnTo>
                  <a:pt x="2955" y="879"/>
                </a:lnTo>
                <a:lnTo>
                  <a:pt x="2882" y="831"/>
                </a:lnTo>
                <a:lnTo>
                  <a:pt x="190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4" name="CustomShape 114"/>
          <p:cNvSpPr/>
          <p:nvPr/>
        </p:nvSpPr>
        <p:spPr>
          <a:xfrm>
            <a:off x="5241240" y="2126520"/>
            <a:ext cx="192600" cy="230400"/>
          </a:xfrm>
          <a:custGeom>
            <a:avLst/>
            <a:gdLst/>
            <a:ahLst/>
            <a:cxnLst/>
            <a:rect l="l" t="t" r="r" b="b"/>
            <a:pathLst>
              <a:path w="10308" h="12335">
                <a:moveTo>
                  <a:pt x="5154" y="1"/>
                </a:moveTo>
                <a:lnTo>
                  <a:pt x="4617" y="25"/>
                </a:lnTo>
                <a:lnTo>
                  <a:pt x="4128" y="98"/>
                </a:lnTo>
                <a:lnTo>
                  <a:pt x="3615" y="245"/>
                </a:lnTo>
                <a:lnTo>
                  <a:pt x="3151" y="416"/>
                </a:lnTo>
                <a:lnTo>
                  <a:pt x="2712" y="636"/>
                </a:lnTo>
                <a:lnTo>
                  <a:pt x="2272" y="880"/>
                </a:lnTo>
                <a:lnTo>
                  <a:pt x="1881" y="1173"/>
                </a:lnTo>
                <a:lnTo>
                  <a:pt x="1515" y="1515"/>
                </a:lnTo>
                <a:lnTo>
                  <a:pt x="1198" y="1881"/>
                </a:lnTo>
                <a:lnTo>
                  <a:pt x="880" y="2272"/>
                </a:lnTo>
                <a:lnTo>
                  <a:pt x="636" y="2687"/>
                </a:lnTo>
                <a:lnTo>
                  <a:pt x="416" y="3151"/>
                </a:lnTo>
                <a:lnTo>
                  <a:pt x="245" y="3615"/>
                </a:lnTo>
                <a:lnTo>
                  <a:pt x="123" y="4104"/>
                </a:lnTo>
                <a:lnTo>
                  <a:pt x="50" y="4617"/>
                </a:lnTo>
                <a:lnTo>
                  <a:pt x="1" y="5154"/>
                </a:lnTo>
                <a:lnTo>
                  <a:pt x="25" y="5423"/>
                </a:lnTo>
                <a:lnTo>
                  <a:pt x="50" y="5691"/>
                </a:lnTo>
                <a:lnTo>
                  <a:pt x="123" y="6204"/>
                </a:lnTo>
                <a:lnTo>
                  <a:pt x="245" y="6693"/>
                </a:lnTo>
                <a:lnTo>
                  <a:pt x="416" y="7132"/>
                </a:lnTo>
                <a:lnTo>
                  <a:pt x="636" y="7572"/>
                </a:lnTo>
                <a:lnTo>
                  <a:pt x="856" y="7963"/>
                </a:lnTo>
                <a:lnTo>
                  <a:pt x="1100" y="8353"/>
                </a:lnTo>
                <a:lnTo>
                  <a:pt x="1369" y="8744"/>
                </a:lnTo>
                <a:lnTo>
                  <a:pt x="1906" y="9526"/>
                </a:lnTo>
                <a:lnTo>
                  <a:pt x="2150" y="9941"/>
                </a:lnTo>
                <a:lnTo>
                  <a:pt x="2394" y="10356"/>
                </a:lnTo>
                <a:lnTo>
                  <a:pt x="2614" y="10796"/>
                </a:lnTo>
                <a:lnTo>
                  <a:pt x="2810" y="11284"/>
                </a:lnTo>
                <a:lnTo>
                  <a:pt x="2980" y="11797"/>
                </a:lnTo>
                <a:lnTo>
                  <a:pt x="3103" y="12334"/>
                </a:lnTo>
                <a:lnTo>
                  <a:pt x="4079" y="12334"/>
                </a:lnTo>
                <a:lnTo>
                  <a:pt x="3249" y="8500"/>
                </a:lnTo>
                <a:lnTo>
                  <a:pt x="2663" y="5642"/>
                </a:lnTo>
                <a:lnTo>
                  <a:pt x="2663" y="5520"/>
                </a:lnTo>
                <a:lnTo>
                  <a:pt x="2712" y="5423"/>
                </a:lnTo>
                <a:lnTo>
                  <a:pt x="2785" y="5374"/>
                </a:lnTo>
                <a:lnTo>
                  <a:pt x="2883" y="5349"/>
                </a:lnTo>
                <a:lnTo>
                  <a:pt x="2956" y="5349"/>
                </a:lnTo>
                <a:lnTo>
                  <a:pt x="3054" y="5398"/>
                </a:lnTo>
                <a:lnTo>
                  <a:pt x="4031" y="6253"/>
                </a:lnTo>
                <a:lnTo>
                  <a:pt x="4983" y="5398"/>
                </a:lnTo>
                <a:lnTo>
                  <a:pt x="5081" y="5349"/>
                </a:lnTo>
                <a:lnTo>
                  <a:pt x="5227" y="5349"/>
                </a:lnTo>
                <a:lnTo>
                  <a:pt x="5325" y="5398"/>
                </a:lnTo>
                <a:lnTo>
                  <a:pt x="6278" y="6253"/>
                </a:lnTo>
                <a:lnTo>
                  <a:pt x="7254" y="5398"/>
                </a:lnTo>
                <a:lnTo>
                  <a:pt x="7352" y="5349"/>
                </a:lnTo>
                <a:lnTo>
                  <a:pt x="7425" y="5349"/>
                </a:lnTo>
                <a:lnTo>
                  <a:pt x="7523" y="5374"/>
                </a:lnTo>
                <a:lnTo>
                  <a:pt x="7596" y="5423"/>
                </a:lnTo>
                <a:lnTo>
                  <a:pt x="7645" y="5520"/>
                </a:lnTo>
                <a:lnTo>
                  <a:pt x="7645" y="5642"/>
                </a:lnTo>
                <a:lnTo>
                  <a:pt x="7059" y="8500"/>
                </a:lnTo>
                <a:lnTo>
                  <a:pt x="6229" y="12334"/>
                </a:lnTo>
                <a:lnTo>
                  <a:pt x="7206" y="12334"/>
                </a:lnTo>
                <a:lnTo>
                  <a:pt x="7328" y="11797"/>
                </a:lnTo>
                <a:lnTo>
                  <a:pt x="7499" y="11284"/>
                </a:lnTo>
                <a:lnTo>
                  <a:pt x="7694" y="10796"/>
                </a:lnTo>
                <a:lnTo>
                  <a:pt x="7914" y="10356"/>
                </a:lnTo>
                <a:lnTo>
                  <a:pt x="8158" y="9941"/>
                </a:lnTo>
                <a:lnTo>
                  <a:pt x="8402" y="9526"/>
                </a:lnTo>
                <a:lnTo>
                  <a:pt x="8940" y="8744"/>
                </a:lnTo>
                <a:lnTo>
                  <a:pt x="9208" y="8353"/>
                </a:lnTo>
                <a:lnTo>
                  <a:pt x="9453" y="7963"/>
                </a:lnTo>
                <a:lnTo>
                  <a:pt x="9672" y="7572"/>
                </a:lnTo>
                <a:lnTo>
                  <a:pt x="9892" y="7132"/>
                </a:lnTo>
                <a:lnTo>
                  <a:pt x="10063" y="6693"/>
                </a:lnTo>
                <a:lnTo>
                  <a:pt x="10185" y="6204"/>
                </a:lnTo>
                <a:lnTo>
                  <a:pt x="10259" y="5691"/>
                </a:lnTo>
                <a:lnTo>
                  <a:pt x="10283" y="5423"/>
                </a:lnTo>
                <a:lnTo>
                  <a:pt x="10307" y="5154"/>
                </a:lnTo>
                <a:lnTo>
                  <a:pt x="10259" y="4617"/>
                </a:lnTo>
                <a:lnTo>
                  <a:pt x="10185" y="4104"/>
                </a:lnTo>
                <a:lnTo>
                  <a:pt x="10063" y="3615"/>
                </a:lnTo>
                <a:lnTo>
                  <a:pt x="9892" y="3151"/>
                </a:lnTo>
                <a:lnTo>
                  <a:pt x="9672" y="2687"/>
                </a:lnTo>
                <a:lnTo>
                  <a:pt x="9428" y="2272"/>
                </a:lnTo>
                <a:lnTo>
                  <a:pt x="9111" y="1881"/>
                </a:lnTo>
                <a:lnTo>
                  <a:pt x="8793" y="1515"/>
                </a:lnTo>
                <a:lnTo>
                  <a:pt x="8427" y="1173"/>
                </a:lnTo>
                <a:lnTo>
                  <a:pt x="8036" y="880"/>
                </a:lnTo>
                <a:lnTo>
                  <a:pt x="7596" y="636"/>
                </a:lnTo>
                <a:lnTo>
                  <a:pt x="7157" y="416"/>
                </a:lnTo>
                <a:lnTo>
                  <a:pt x="6693" y="245"/>
                </a:lnTo>
                <a:lnTo>
                  <a:pt x="6180" y="98"/>
                </a:lnTo>
                <a:lnTo>
                  <a:pt x="5691" y="25"/>
                </a:lnTo>
                <a:lnTo>
                  <a:pt x="515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5" name="CustomShape 115"/>
          <p:cNvSpPr/>
          <p:nvPr/>
        </p:nvSpPr>
        <p:spPr>
          <a:xfrm>
            <a:off x="747360" y="2607120"/>
            <a:ext cx="97560" cy="356040"/>
          </a:xfrm>
          <a:custGeom>
            <a:avLst/>
            <a:gdLst/>
            <a:ahLst/>
            <a:cxnLst/>
            <a:rect l="l" t="t" r="r" b="b"/>
            <a:pathLst>
              <a:path w="5228" h="19051">
                <a:moveTo>
                  <a:pt x="2614" y="489"/>
                </a:moveTo>
                <a:lnTo>
                  <a:pt x="2858" y="538"/>
                </a:lnTo>
                <a:lnTo>
                  <a:pt x="3102" y="611"/>
                </a:lnTo>
                <a:lnTo>
                  <a:pt x="3322" y="709"/>
                </a:lnTo>
                <a:lnTo>
                  <a:pt x="3493" y="880"/>
                </a:lnTo>
                <a:lnTo>
                  <a:pt x="3664" y="1051"/>
                </a:lnTo>
                <a:lnTo>
                  <a:pt x="3762" y="1270"/>
                </a:lnTo>
                <a:lnTo>
                  <a:pt x="3835" y="1490"/>
                </a:lnTo>
                <a:lnTo>
                  <a:pt x="3859" y="1759"/>
                </a:lnTo>
                <a:lnTo>
                  <a:pt x="3859" y="14483"/>
                </a:lnTo>
                <a:lnTo>
                  <a:pt x="3884" y="14581"/>
                </a:lnTo>
                <a:lnTo>
                  <a:pt x="3908" y="14679"/>
                </a:lnTo>
                <a:lnTo>
                  <a:pt x="3957" y="14776"/>
                </a:lnTo>
                <a:lnTo>
                  <a:pt x="4030" y="14850"/>
                </a:lnTo>
                <a:lnTo>
                  <a:pt x="4177" y="14996"/>
                </a:lnTo>
                <a:lnTo>
                  <a:pt x="4324" y="15167"/>
                </a:lnTo>
                <a:lnTo>
                  <a:pt x="4446" y="15363"/>
                </a:lnTo>
                <a:lnTo>
                  <a:pt x="4543" y="15558"/>
                </a:lnTo>
                <a:lnTo>
                  <a:pt x="4641" y="15778"/>
                </a:lnTo>
                <a:lnTo>
                  <a:pt x="4690" y="15973"/>
                </a:lnTo>
                <a:lnTo>
                  <a:pt x="4714" y="16193"/>
                </a:lnTo>
                <a:lnTo>
                  <a:pt x="4739" y="16437"/>
                </a:lnTo>
                <a:lnTo>
                  <a:pt x="4714" y="16633"/>
                </a:lnTo>
                <a:lnTo>
                  <a:pt x="4690" y="16852"/>
                </a:lnTo>
                <a:lnTo>
                  <a:pt x="4641" y="17048"/>
                </a:lnTo>
                <a:lnTo>
                  <a:pt x="4568" y="17243"/>
                </a:lnTo>
                <a:lnTo>
                  <a:pt x="4470" y="17438"/>
                </a:lnTo>
                <a:lnTo>
                  <a:pt x="4372" y="17609"/>
                </a:lnTo>
                <a:lnTo>
                  <a:pt x="4250" y="17780"/>
                </a:lnTo>
                <a:lnTo>
                  <a:pt x="4104" y="17927"/>
                </a:lnTo>
                <a:lnTo>
                  <a:pt x="3957" y="18073"/>
                </a:lnTo>
                <a:lnTo>
                  <a:pt x="3811" y="18196"/>
                </a:lnTo>
                <a:lnTo>
                  <a:pt x="3615" y="18293"/>
                </a:lnTo>
                <a:lnTo>
                  <a:pt x="3444" y="18391"/>
                </a:lnTo>
                <a:lnTo>
                  <a:pt x="3249" y="18464"/>
                </a:lnTo>
                <a:lnTo>
                  <a:pt x="3029" y="18513"/>
                </a:lnTo>
                <a:lnTo>
                  <a:pt x="2834" y="18538"/>
                </a:lnTo>
                <a:lnTo>
                  <a:pt x="2614" y="18562"/>
                </a:lnTo>
                <a:lnTo>
                  <a:pt x="2394" y="18538"/>
                </a:lnTo>
                <a:lnTo>
                  <a:pt x="2174" y="18513"/>
                </a:lnTo>
                <a:lnTo>
                  <a:pt x="1979" y="18464"/>
                </a:lnTo>
                <a:lnTo>
                  <a:pt x="1784" y="18391"/>
                </a:lnTo>
                <a:lnTo>
                  <a:pt x="1613" y="18293"/>
                </a:lnTo>
                <a:lnTo>
                  <a:pt x="1417" y="18196"/>
                </a:lnTo>
                <a:lnTo>
                  <a:pt x="1271" y="18073"/>
                </a:lnTo>
                <a:lnTo>
                  <a:pt x="1124" y="17927"/>
                </a:lnTo>
                <a:lnTo>
                  <a:pt x="978" y="17780"/>
                </a:lnTo>
                <a:lnTo>
                  <a:pt x="855" y="17609"/>
                </a:lnTo>
                <a:lnTo>
                  <a:pt x="758" y="17438"/>
                </a:lnTo>
                <a:lnTo>
                  <a:pt x="660" y="17243"/>
                </a:lnTo>
                <a:lnTo>
                  <a:pt x="587" y="17048"/>
                </a:lnTo>
                <a:lnTo>
                  <a:pt x="538" y="16852"/>
                </a:lnTo>
                <a:lnTo>
                  <a:pt x="514" y="16633"/>
                </a:lnTo>
                <a:lnTo>
                  <a:pt x="489" y="16437"/>
                </a:lnTo>
                <a:lnTo>
                  <a:pt x="514" y="16193"/>
                </a:lnTo>
                <a:lnTo>
                  <a:pt x="538" y="15973"/>
                </a:lnTo>
                <a:lnTo>
                  <a:pt x="587" y="15778"/>
                </a:lnTo>
                <a:lnTo>
                  <a:pt x="684" y="15558"/>
                </a:lnTo>
                <a:lnTo>
                  <a:pt x="782" y="15363"/>
                </a:lnTo>
                <a:lnTo>
                  <a:pt x="904" y="15167"/>
                </a:lnTo>
                <a:lnTo>
                  <a:pt x="1051" y="14996"/>
                </a:lnTo>
                <a:lnTo>
                  <a:pt x="1197" y="14850"/>
                </a:lnTo>
                <a:lnTo>
                  <a:pt x="1271" y="14776"/>
                </a:lnTo>
                <a:lnTo>
                  <a:pt x="1319" y="14679"/>
                </a:lnTo>
                <a:lnTo>
                  <a:pt x="1344" y="14581"/>
                </a:lnTo>
                <a:lnTo>
                  <a:pt x="1368" y="14483"/>
                </a:lnTo>
                <a:lnTo>
                  <a:pt x="1368" y="1759"/>
                </a:lnTo>
                <a:lnTo>
                  <a:pt x="1393" y="1490"/>
                </a:lnTo>
                <a:lnTo>
                  <a:pt x="1466" y="1270"/>
                </a:lnTo>
                <a:lnTo>
                  <a:pt x="1564" y="1051"/>
                </a:lnTo>
                <a:lnTo>
                  <a:pt x="1735" y="880"/>
                </a:lnTo>
                <a:lnTo>
                  <a:pt x="1906" y="709"/>
                </a:lnTo>
                <a:lnTo>
                  <a:pt x="2125" y="611"/>
                </a:lnTo>
                <a:lnTo>
                  <a:pt x="2370" y="538"/>
                </a:lnTo>
                <a:lnTo>
                  <a:pt x="2614" y="489"/>
                </a:lnTo>
                <a:close/>
                <a:moveTo>
                  <a:pt x="2614" y="0"/>
                </a:moveTo>
                <a:lnTo>
                  <a:pt x="2443" y="25"/>
                </a:lnTo>
                <a:lnTo>
                  <a:pt x="2272" y="49"/>
                </a:lnTo>
                <a:lnTo>
                  <a:pt x="2101" y="98"/>
                </a:lnTo>
                <a:lnTo>
                  <a:pt x="1930" y="147"/>
                </a:lnTo>
                <a:lnTo>
                  <a:pt x="1784" y="220"/>
                </a:lnTo>
                <a:lnTo>
                  <a:pt x="1637" y="318"/>
                </a:lnTo>
                <a:lnTo>
                  <a:pt x="1515" y="416"/>
                </a:lnTo>
                <a:lnTo>
                  <a:pt x="1393" y="513"/>
                </a:lnTo>
                <a:lnTo>
                  <a:pt x="1271" y="635"/>
                </a:lnTo>
                <a:lnTo>
                  <a:pt x="1173" y="782"/>
                </a:lnTo>
                <a:lnTo>
                  <a:pt x="1075" y="928"/>
                </a:lnTo>
                <a:lnTo>
                  <a:pt x="1002" y="1075"/>
                </a:lnTo>
                <a:lnTo>
                  <a:pt x="953" y="1246"/>
                </a:lnTo>
                <a:lnTo>
                  <a:pt x="904" y="1393"/>
                </a:lnTo>
                <a:lnTo>
                  <a:pt x="880" y="1588"/>
                </a:lnTo>
                <a:lnTo>
                  <a:pt x="880" y="1759"/>
                </a:lnTo>
                <a:lnTo>
                  <a:pt x="880" y="14483"/>
                </a:lnTo>
                <a:lnTo>
                  <a:pt x="684" y="14679"/>
                </a:lnTo>
                <a:lnTo>
                  <a:pt x="514" y="14874"/>
                </a:lnTo>
                <a:lnTo>
                  <a:pt x="367" y="15094"/>
                </a:lnTo>
                <a:lnTo>
                  <a:pt x="245" y="15338"/>
                </a:lnTo>
                <a:lnTo>
                  <a:pt x="147" y="15607"/>
                </a:lnTo>
                <a:lnTo>
                  <a:pt x="74" y="15875"/>
                </a:lnTo>
                <a:lnTo>
                  <a:pt x="25" y="16144"/>
                </a:lnTo>
                <a:lnTo>
                  <a:pt x="1" y="16437"/>
                </a:lnTo>
                <a:lnTo>
                  <a:pt x="25" y="16681"/>
                </a:lnTo>
                <a:lnTo>
                  <a:pt x="49" y="16950"/>
                </a:lnTo>
                <a:lnTo>
                  <a:pt x="123" y="17194"/>
                </a:lnTo>
                <a:lnTo>
                  <a:pt x="196" y="17438"/>
                </a:lnTo>
                <a:lnTo>
                  <a:pt x="318" y="17683"/>
                </a:lnTo>
                <a:lnTo>
                  <a:pt x="440" y="17878"/>
                </a:lnTo>
                <a:lnTo>
                  <a:pt x="611" y="18098"/>
                </a:lnTo>
                <a:lnTo>
                  <a:pt x="758" y="18269"/>
                </a:lnTo>
                <a:lnTo>
                  <a:pt x="953" y="18440"/>
                </a:lnTo>
                <a:lnTo>
                  <a:pt x="1149" y="18586"/>
                </a:lnTo>
                <a:lnTo>
                  <a:pt x="1368" y="18733"/>
                </a:lnTo>
                <a:lnTo>
                  <a:pt x="1588" y="18831"/>
                </a:lnTo>
                <a:lnTo>
                  <a:pt x="1832" y="18928"/>
                </a:lnTo>
                <a:lnTo>
                  <a:pt x="2077" y="18977"/>
                </a:lnTo>
                <a:lnTo>
                  <a:pt x="2345" y="19026"/>
                </a:lnTo>
                <a:lnTo>
                  <a:pt x="2614" y="19050"/>
                </a:lnTo>
                <a:lnTo>
                  <a:pt x="2883" y="19026"/>
                </a:lnTo>
                <a:lnTo>
                  <a:pt x="3151" y="18977"/>
                </a:lnTo>
                <a:lnTo>
                  <a:pt x="3395" y="18928"/>
                </a:lnTo>
                <a:lnTo>
                  <a:pt x="3640" y="18831"/>
                </a:lnTo>
                <a:lnTo>
                  <a:pt x="3859" y="18733"/>
                </a:lnTo>
                <a:lnTo>
                  <a:pt x="4079" y="18586"/>
                </a:lnTo>
                <a:lnTo>
                  <a:pt x="4275" y="18440"/>
                </a:lnTo>
                <a:lnTo>
                  <a:pt x="4470" y="18269"/>
                </a:lnTo>
                <a:lnTo>
                  <a:pt x="4617" y="18098"/>
                </a:lnTo>
                <a:lnTo>
                  <a:pt x="4788" y="17878"/>
                </a:lnTo>
                <a:lnTo>
                  <a:pt x="4910" y="17683"/>
                </a:lnTo>
                <a:lnTo>
                  <a:pt x="5032" y="17438"/>
                </a:lnTo>
                <a:lnTo>
                  <a:pt x="5105" y="17194"/>
                </a:lnTo>
                <a:lnTo>
                  <a:pt x="5178" y="16950"/>
                </a:lnTo>
                <a:lnTo>
                  <a:pt x="5203" y="16681"/>
                </a:lnTo>
                <a:lnTo>
                  <a:pt x="5227" y="16437"/>
                </a:lnTo>
                <a:lnTo>
                  <a:pt x="5203" y="16144"/>
                </a:lnTo>
                <a:lnTo>
                  <a:pt x="5154" y="15875"/>
                </a:lnTo>
                <a:lnTo>
                  <a:pt x="5081" y="15607"/>
                </a:lnTo>
                <a:lnTo>
                  <a:pt x="4983" y="15338"/>
                </a:lnTo>
                <a:lnTo>
                  <a:pt x="4861" y="15094"/>
                </a:lnTo>
                <a:lnTo>
                  <a:pt x="4714" y="14874"/>
                </a:lnTo>
                <a:lnTo>
                  <a:pt x="4543" y="14679"/>
                </a:lnTo>
                <a:lnTo>
                  <a:pt x="4348" y="14483"/>
                </a:lnTo>
                <a:lnTo>
                  <a:pt x="4348" y="1759"/>
                </a:lnTo>
                <a:lnTo>
                  <a:pt x="4348" y="1588"/>
                </a:lnTo>
                <a:lnTo>
                  <a:pt x="4324" y="1393"/>
                </a:lnTo>
                <a:lnTo>
                  <a:pt x="4275" y="1246"/>
                </a:lnTo>
                <a:lnTo>
                  <a:pt x="4226" y="1075"/>
                </a:lnTo>
                <a:lnTo>
                  <a:pt x="4153" y="928"/>
                </a:lnTo>
                <a:lnTo>
                  <a:pt x="4055" y="782"/>
                </a:lnTo>
                <a:lnTo>
                  <a:pt x="3957" y="635"/>
                </a:lnTo>
                <a:lnTo>
                  <a:pt x="3835" y="513"/>
                </a:lnTo>
                <a:lnTo>
                  <a:pt x="3713" y="416"/>
                </a:lnTo>
                <a:lnTo>
                  <a:pt x="3591" y="318"/>
                </a:lnTo>
                <a:lnTo>
                  <a:pt x="3444" y="220"/>
                </a:lnTo>
                <a:lnTo>
                  <a:pt x="3298" y="147"/>
                </a:lnTo>
                <a:lnTo>
                  <a:pt x="3127" y="98"/>
                </a:lnTo>
                <a:lnTo>
                  <a:pt x="2956" y="49"/>
                </a:lnTo>
                <a:lnTo>
                  <a:pt x="2785" y="25"/>
                </a:lnTo>
                <a:lnTo>
                  <a:pt x="261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6" name="CustomShape 116"/>
          <p:cNvSpPr/>
          <p:nvPr/>
        </p:nvSpPr>
        <p:spPr>
          <a:xfrm>
            <a:off x="765720" y="2706120"/>
            <a:ext cx="60840" cy="238680"/>
          </a:xfrm>
          <a:custGeom>
            <a:avLst/>
            <a:gdLst/>
            <a:ahLst/>
            <a:cxnLst/>
            <a:rect l="l" t="t" r="r" b="b"/>
            <a:pathLst>
              <a:path w="3274" h="12774">
                <a:moveTo>
                  <a:pt x="880" y="0"/>
                </a:moveTo>
                <a:lnTo>
                  <a:pt x="880" y="9183"/>
                </a:lnTo>
                <a:lnTo>
                  <a:pt x="855" y="9379"/>
                </a:lnTo>
                <a:lnTo>
                  <a:pt x="782" y="9574"/>
                </a:lnTo>
                <a:lnTo>
                  <a:pt x="684" y="9745"/>
                </a:lnTo>
                <a:lnTo>
                  <a:pt x="538" y="9916"/>
                </a:lnTo>
                <a:lnTo>
                  <a:pt x="416" y="10038"/>
                </a:lnTo>
                <a:lnTo>
                  <a:pt x="318" y="10160"/>
                </a:lnTo>
                <a:lnTo>
                  <a:pt x="220" y="10307"/>
                </a:lnTo>
                <a:lnTo>
                  <a:pt x="147" y="10453"/>
                </a:lnTo>
                <a:lnTo>
                  <a:pt x="74" y="10624"/>
                </a:lnTo>
                <a:lnTo>
                  <a:pt x="49" y="10795"/>
                </a:lnTo>
                <a:lnTo>
                  <a:pt x="1" y="10966"/>
                </a:lnTo>
                <a:lnTo>
                  <a:pt x="1" y="11137"/>
                </a:lnTo>
                <a:lnTo>
                  <a:pt x="1" y="11284"/>
                </a:lnTo>
                <a:lnTo>
                  <a:pt x="25" y="11455"/>
                </a:lnTo>
                <a:lnTo>
                  <a:pt x="74" y="11601"/>
                </a:lnTo>
                <a:lnTo>
                  <a:pt x="123" y="11772"/>
                </a:lnTo>
                <a:lnTo>
                  <a:pt x="196" y="11894"/>
                </a:lnTo>
                <a:lnTo>
                  <a:pt x="294" y="12041"/>
                </a:lnTo>
                <a:lnTo>
                  <a:pt x="367" y="12163"/>
                </a:lnTo>
                <a:lnTo>
                  <a:pt x="489" y="12285"/>
                </a:lnTo>
                <a:lnTo>
                  <a:pt x="587" y="12383"/>
                </a:lnTo>
                <a:lnTo>
                  <a:pt x="733" y="12480"/>
                </a:lnTo>
                <a:lnTo>
                  <a:pt x="855" y="12554"/>
                </a:lnTo>
                <a:lnTo>
                  <a:pt x="1002" y="12627"/>
                </a:lnTo>
                <a:lnTo>
                  <a:pt x="1148" y="12700"/>
                </a:lnTo>
                <a:lnTo>
                  <a:pt x="1319" y="12725"/>
                </a:lnTo>
                <a:lnTo>
                  <a:pt x="1466" y="12749"/>
                </a:lnTo>
                <a:lnTo>
                  <a:pt x="1637" y="12773"/>
                </a:lnTo>
                <a:lnTo>
                  <a:pt x="1808" y="12749"/>
                </a:lnTo>
                <a:lnTo>
                  <a:pt x="1954" y="12725"/>
                </a:lnTo>
                <a:lnTo>
                  <a:pt x="2125" y="12700"/>
                </a:lnTo>
                <a:lnTo>
                  <a:pt x="2272" y="12627"/>
                </a:lnTo>
                <a:lnTo>
                  <a:pt x="2418" y="12554"/>
                </a:lnTo>
                <a:lnTo>
                  <a:pt x="2541" y="12480"/>
                </a:lnTo>
                <a:lnTo>
                  <a:pt x="2687" y="12383"/>
                </a:lnTo>
                <a:lnTo>
                  <a:pt x="2785" y="12285"/>
                </a:lnTo>
                <a:lnTo>
                  <a:pt x="2907" y="12163"/>
                </a:lnTo>
                <a:lnTo>
                  <a:pt x="2980" y="12041"/>
                </a:lnTo>
                <a:lnTo>
                  <a:pt x="3078" y="11894"/>
                </a:lnTo>
                <a:lnTo>
                  <a:pt x="3151" y="11772"/>
                </a:lnTo>
                <a:lnTo>
                  <a:pt x="3200" y="11601"/>
                </a:lnTo>
                <a:lnTo>
                  <a:pt x="3249" y="11455"/>
                </a:lnTo>
                <a:lnTo>
                  <a:pt x="3273" y="11284"/>
                </a:lnTo>
                <a:lnTo>
                  <a:pt x="3273" y="11137"/>
                </a:lnTo>
                <a:lnTo>
                  <a:pt x="3273" y="10966"/>
                </a:lnTo>
                <a:lnTo>
                  <a:pt x="3224" y="10795"/>
                </a:lnTo>
                <a:lnTo>
                  <a:pt x="3200" y="10624"/>
                </a:lnTo>
                <a:lnTo>
                  <a:pt x="3127" y="10453"/>
                </a:lnTo>
                <a:lnTo>
                  <a:pt x="3053" y="10307"/>
                </a:lnTo>
                <a:lnTo>
                  <a:pt x="2956" y="10160"/>
                </a:lnTo>
                <a:lnTo>
                  <a:pt x="2858" y="10038"/>
                </a:lnTo>
                <a:lnTo>
                  <a:pt x="2736" y="9916"/>
                </a:lnTo>
                <a:lnTo>
                  <a:pt x="2589" y="9745"/>
                </a:lnTo>
                <a:lnTo>
                  <a:pt x="2492" y="9574"/>
                </a:lnTo>
                <a:lnTo>
                  <a:pt x="2418" y="9379"/>
                </a:lnTo>
                <a:lnTo>
                  <a:pt x="2394" y="9183"/>
                </a:lnTo>
                <a:lnTo>
                  <a:pt x="2394" y="8255"/>
                </a:lnTo>
                <a:lnTo>
                  <a:pt x="2052" y="8255"/>
                </a:lnTo>
                <a:lnTo>
                  <a:pt x="1954" y="8231"/>
                </a:lnTo>
                <a:lnTo>
                  <a:pt x="1881" y="8182"/>
                </a:lnTo>
                <a:lnTo>
                  <a:pt x="1832" y="8109"/>
                </a:lnTo>
                <a:lnTo>
                  <a:pt x="1808" y="8011"/>
                </a:lnTo>
                <a:lnTo>
                  <a:pt x="1832" y="7913"/>
                </a:lnTo>
                <a:lnTo>
                  <a:pt x="1881" y="7840"/>
                </a:lnTo>
                <a:lnTo>
                  <a:pt x="1954" y="7791"/>
                </a:lnTo>
                <a:lnTo>
                  <a:pt x="2052" y="7767"/>
                </a:lnTo>
                <a:lnTo>
                  <a:pt x="2394" y="7767"/>
                </a:lnTo>
                <a:lnTo>
                  <a:pt x="2394" y="6912"/>
                </a:lnTo>
                <a:lnTo>
                  <a:pt x="2052" y="6912"/>
                </a:lnTo>
                <a:lnTo>
                  <a:pt x="1954" y="6888"/>
                </a:lnTo>
                <a:lnTo>
                  <a:pt x="1881" y="6839"/>
                </a:lnTo>
                <a:lnTo>
                  <a:pt x="1832" y="6765"/>
                </a:lnTo>
                <a:lnTo>
                  <a:pt x="1808" y="6668"/>
                </a:lnTo>
                <a:lnTo>
                  <a:pt x="1832" y="6570"/>
                </a:lnTo>
                <a:lnTo>
                  <a:pt x="1881" y="6497"/>
                </a:lnTo>
                <a:lnTo>
                  <a:pt x="1954" y="6448"/>
                </a:lnTo>
                <a:lnTo>
                  <a:pt x="2052" y="6423"/>
                </a:lnTo>
                <a:lnTo>
                  <a:pt x="2394" y="6423"/>
                </a:lnTo>
                <a:lnTo>
                  <a:pt x="2394" y="5569"/>
                </a:lnTo>
                <a:lnTo>
                  <a:pt x="2052" y="5569"/>
                </a:lnTo>
                <a:lnTo>
                  <a:pt x="1954" y="5544"/>
                </a:lnTo>
                <a:lnTo>
                  <a:pt x="1881" y="5495"/>
                </a:lnTo>
                <a:lnTo>
                  <a:pt x="1832" y="5422"/>
                </a:lnTo>
                <a:lnTo>
                  <a:pt x="1808" y="5324"/>
                </a:lnTo>
                <a:lnTo>
                  <a:pt x="1832" y="5227"/>
                </a:lnTo>
                <a:lnTo>
                  <a:pt x="1881" y="5153"/>
                </a:lnTo>
                <a:lnTo>
                  <a:pt x="1954" y="5105"/>
                </a:lnTo>
                <a:lnTo>
                  <a:pt x="2052" y="5080"/>
                </a:lnTo>
                <a:lnTo>
                  <a:pt x="2394" y="5080"/>
                </a:lnTo>
                <a:lnTo>
                  <a:pt x="2394" y="4225"/>
                </a:lnTo>
                <a:lnTo>
                  <a:pt x="2052" y="4225"/>
                </a:lnTo>
                <a:lnTo>
                  <a:pt x="1954" y="4201"/>
                </a:lnTo>
                <a:lnTo>
                  <a:pt x="1881" y="4152"/>
                </a:lnTo>
                <a:lnTo>
                  <a:pt x="1832" y="4079"/>
                </a:lnTo>
                <a:lnTo>
                  <a:pt x="1808" y="3981"/>
                </a:lnTo>
                <a:lnTo>
                  <a:pt x="1832" y="3883"/>
                </a:lnTo>
                <a:lnTo>
                  <a:pt x="1881" y="3810"/>
                </a:lnTo>
                <a:lnTo>
                  <a:pt x="1954" y="3761"/>
                </a:lnTo>
                <a:lnTo>
                  <a:pt x="2052" y="3737"/>
                </a:lnTo>
                <a:lnTo>
                  <a:pt x="2394" y="3737"/>
                </a:lnTo>
                <a:lnTo>
                  <a:pt x="2394" y="2882"/>
                </a:lnTo>
                <a:lnTo>
                  <a:pt x="2052" y="2882"/>
                </a:lnTo>
                <a:lnTo>
                  <a:pt x="1954" y="2858"/>
                </a:lnTo>
                <a:lnTo>
                  <a:pt x="1881" y="2809"/>
                </a:lnTo>
                <a:lnTo>
                  <a:pt x="1832" y="2736"/>
                </a:lnTo>
                <a:lnTo>
                  <a:pt x="1808" y="2638"/>
                </a:lnTo>
                <a:lnTo>
                  <a:pt x="1832" y="2540"/>
                </a:lnTo>
                <a:lnTo>
                  <a:pt x="1881" y="2467"/>
                </a:lnTo>
                <a:lnTo>
                  <a:pt x="1954" y="2418"/>
                </a:lnTo>
                <a:lnTo>
                  <a:pt x="2052" y="2394"/>
                </a:lnTo>
                <a:lnTo>
                  <a:pt x="2394" y="2394"/>
                </a:lnTo>
                <a:lnTo>
                  <a:pt x="2394" y="1539"/>
                </a:lnTo>
                <a:lnTo>
                  <a:pt x="2052" y="1539"/>
                </a:lnTo>
                <a:lnTo>
                  <a:pt x="1954" y="1514"/>
                </a:lnTo>
                <a:lnTo>
                  <a:pt x="1881" y="1466"/>
                </a:lnTo>
                <a:lnTo>
                  <a:pt x="1832" y="1392"/>
                </a:lnTo>
                <a:lnTo>
                  <a:pt x="1808" y="1295"/>
                </a:lnTo>
                <a:lnTo>
                  <a:pt x="1832" y="1197"/>
                </a:lnTo>
                <a:lnTo>
                  <a:pt x="1881" y="1124"/>
                </a:lnTo>
                <a:lnTo>
                  <a:pt x="1954" y="1075"/>
                </a:lnTo>
                <a:lnTo>
                  <a:pt x="2052" y="1050"/>
                </a:lnTo>
                <a:lnTo>
                  <a:pt x="2394" y="1050"/>
                </a:lnTo>
                <a:lnTo>
                  <a:pt x="239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7" name="CustomShape 117"/>
          <p:cNvSpPr/>
          <p:nvPr/>
        </p:nvSpPr>
        <p:spPr>
          <a:xfrm>
            <a:off x="1655640" y="2593080"/>
            <a:ext cx="299520" cy="384480"/>
          </a:xfrm>
          <a:custGeom>
            <a:avLst/>
            <a:gdLst/>
            <a:ahLst/>
            <a:cxnLst/>
            <a:rect l="l" t="t" r="r" b="b"/>
            <a:pathLst>
              <a:path w="16022" h="20565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8" name="CustomShape 118"/>
          <p:cNvSpPr/>
          <p:nvPr/>
        </p:nvSpPr>
        <p:spPr>
          <a:xfrm>
            <a:off x="1189800" y="2593080"/>
            <a:ext cx="221760" cy="38448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9" name="CustomShape 119"/>
          <p:cNvSpPr/>
          <p:nvPr/>
        </p:nvSpPr>
        <p:spPr>
          <a:xfrm>
            <a:off x="2225520" y="2880720"/>
            <a:ext cx="168840" cy="70920"/>
          </a:xfrm>
          <a:custGeom>
            <a:avLst/>
            <a:gdLst/>
            <a:ahLst/>
            <a:cxnLst/>
            <a:rect l="l" t="t" r="r" b="b"/>
            <a:pathLst>
              <a:path w="9038" h="3811">
                <a:moveTo>
                  <a:pt x="2956" y="1"/>
                </a:moveTo>
                <a:lnTo>
                  <a:pt x="2956" y="2956"/>
                </a:lnTo>
                <a:lnTo>
                  <a:pt x="685" y="2956"/>
                </a:lnTo>
                <a:lnTo>
                  <a:pt x="514" y="3005"/>
                </a:lnTo>
                <a:lnTo>
                  <a:pt x="367" y="3103"/>
                </a:lnTo>
                <a:lnTo>
                  <a:pt x="245" y="3200"/>
                </a:lnTo>
                <a:lnTo>
                  <a:pt x="147" y="3322"/>
                </a:lnTo>
                <a:lnTo>
                  <a:pt x="50" y="3469"/>
                </a:lnTo>
                <a:lnTo>
                  <a:pt x="1" y="3640"/>
                </a:lnTo>
                <a:lnTo>
                  <a:pt x="1" y="3811"/>
                </a:lnTo>
                <a:lnTo>
                  <a:pt x="9037" y="3811"/>
                </a:lnTo>
                <a:lnTo>
                  <a:pt x="9037" y="3640"/>
                </a:lnTo>
                <a:lnTo>
                  <a:pt x="8988" y="3469"/>
                </a:lnTo>
                <a:lnTo>
                  <a:pt x="8891" y="3322"/>
                </a:lnTo>
                <a:lnTo>
                  <a:pt x="8793" y="3200"/>
                </a:lnTo>
                <a:lnTo>
                  <a:pt x="8671" y="3103"/>
                </a:lnTo>
                <a:lnTo>
                  <a:pt x="8524" y="3005"/>
                </a:lnTo>
                <a:lnTo>
                  <a:pt x="8353" y="2956"/>
                </a:lnTo>
                <a:lnTo>
                  <a:pt x="6082" y="2956"/>
                </a:lnTo>
                <a:lnTo>
                  <a:pt x="608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0" name="CustomShape 120"/>
          <p:cNvSpPr/>
          <p:nvPr/>
        </p:nvSpPr>
        <p:spPr>
          <a:xfrm>
            <a:off x="2136960" y="2618640"/>
            <a:ext cx="345960" cy="252000"/>
          </a:xfrm>
          <a:custGeom>
            <a:avLst/>
            <a:gdLst/>
            <a:ahLst/>
            <a:cxnLst/>
            <a:rect l="l" t="t" r="r" b="b"/>
            <a:pathLst>
              <a:path w="18514" h="13483">
                <a:moveTo>
                  <a:pt x="17048" y="1466"/>
                </a:moveTo>
                <a:lnTo>
                  <a:pt x="17048" y="12017"/>
                </a:lnTo>
                <a:lnTo>
                  <a:pt x="1466" y="12017"/>
                </a:lnTo>
                <a:lnTo>
                  <a:pt x="1466" y="1466"/>
                </a:lnTo>
                <a:close/>
                <a:moveTo>
                  <a:pt x="391" y="1"/>
                </a:moveTo>
                <a:lnTo>
                  <a:pt x="318" y="50"/>
                </a:lnTo>
                <a:lnTo>
                  <a:pt x="220" y="74"/>
                </a:lnTo>
                <a:lnTo>
                  <a:pt x="147" y="148"/>
                </a:lnTo>
                <a:lnTo>
                  <a:pt x="98" y="221"/>
                </a:lnTo>
                <a:lnTo>
                  <a:pt x="49" y="294"/>
                </a:lnTo>
                <a:lnTo>
                  <a:pt x="25" y="392"/>
                </a:lnTo>
                <a:lnTo>
                  <a:pt x="1" y="489"/>
                </a:lnTo>
                <a:lnTo>
                  <a:pt x="1" y="12994"/>
                </a:lnTo>
                <a:lnTo>
                  <a:pt x="25" y="13092"/>
                </a:lnTo>
                <a:lnTo>
                  <a:pt x="49" y="13189"/>
                </a:lnTo>
                <a:lnTo>
                  <a:pt x="98" y="13263"/>
                </a:lnTo>
                <a:lnTo>
                  <a:pt x="147" y="13336"/>
                </a:lnTo>
                <a:lnTo>
                  <a:pt x="220" y="13409"/>
                </a:lnTo>
                <a:lnTo>
                  <a:pt x="318" y="13434"/>
                </a:lnTo>
                <a:lnTo>
                  <a:pt x="391" y="13483"/>
                </a:lnTo>
                <a:lnTo>
                  <a:pt x="18123" y="13483"/>
                </a:lnTo>
                <a:lnTo>
                  <a:pt x="18196" y="13434"/>
                </a:lnTo>
                <a:lnTo>
                  <a:pt x="18293" y="13409"/>
                </a:lnTo>
                <a:lnTo>
                  <a:pt x="18367" y="13336"/>
                </a:lnTo>
                <a:lnTo>
                  <a:pt x="18416" y="13263"/>
                </a:lnTo>
                <a:lnTo>
                  <a:pt x="18464" y="13189"/>
                </a:lnTo>
                <a:lnTo>
                  <a:pt x="18489" y="13092"/>
                </a:lnTo>
                <a:lnTo>
                  <a:pt x="18513" y="12994"/>
                </a:lnTo>
                <a:lnTo>
                  <a:pt x="18513" y="489"/>
                </a:lnTo>
                <a:lnTo>
                  <a:pt x="18489" y="392"/>
                </a:lnTo>
                <a:lnTo>
                  <a:pt x="18464" y="294"/>
                </a:lnTo>
                <a:lnTo>
                  <a:pt x="18416" y="221"/>
                </a:lnTo>
                <a:lnTo>
                  <a:pt x="18367" y="148"/>
                </a:lnTo>
                <a:lnTo>
                  <a:pt x="18293" y="74"/>
                </a:lnTo>
                <a:lnTo>
                  <a:pt x="18196" y="50"/>
                </a:lnTo>
                <a:lnTo>
                  <a:pt x="1812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1" name="CustomShape 121"/>
          <p:cNvSpPr/>
          <p:nvPr/>
        </p:nvSpPr>
        <p:spPr>
          <a:xfrm>
            <a:off x="2629440" y="2668320"/>
            <a:ext cx="369720" cy="233640"/>
          </a:xfrm>
          <a:custGeom>
            <a:avLst/>
            <a:gdLst/>
            <a:ahLst/>
            <a:cxnLst/>
            <a:rect l="l" t="t" r="r" b="b"/>
            <a:pathLst>
              <a:path w="19784" h="12505">
                <a:moveTo>
                  <a:pt x="9892" y="977"/>
                </a:moveTo>
                <a:lnTo>
                  <a:pt x="10356" y="1001"/>
                </a:lnTo>
                <a:lnTo>
                  <a:pt x="10796" y="1050"/>
                </a:lnTo>
                <a:lnTo>
                  <a:pt x="11235" y="1124"/>
                </a:lnTo>
                <a:lnTo>
                  <a:pt x="11675" y="1221"/>
                </a:lnTo>
                <a:lnTo>
                  <a:pt x="12090" y="1343"/>
                </a:lnTo>
                <a:lnTo>
                  <a:pt x="12505" y="1490"/>
                </a:lnTo>
                <a:lnTo>
                  <a:pt x="12920" y="1661"/>
                </a:lnTo>
                <a:lnTo>
                  <a:pt x="13311" y="1832"/>
                </a:lnTo>
                <a:lnTo>
                  <a:pt x="13702" y="2027"/>
                </a:lnTo>
                <a:lnTo>
                  <a:pt x="14068" y="2223"/>
                </a:lnTo>
                <a:lnTo>
                  <a:pt x="14752" y="2662"/>
                </a:lnTo>
                <a:lnTo>
                  <a:pt x="15412" y="3126"/>
                </a:lnTo>
                <a:lnTo>
                  <a:pt x="15973" y="3590"/>
                </a:lnTo>
                <a:lnTo>
                  <a:pt x="16462" y="4005"/>
                </a:lnTo>
                <a:lnTo>
                  <a:pt x="16901" y="4421"/>
                </a:lnTo>
                <a:lnTo>
                  <a:pt x="17292" y="4811"/>
                </a:lnTo>
                <a:lnTo>
                  <a:pt x="17634" y="5178"/>
                </a:lnTo>
                <a:lnTo>
                  <a:pt x="18196" y="5813"/>
                </a:lnTo>
                <a:lnTo>
                  <a:pt x="18562" y="6252"/>
                </a:lnTo>
                <a:lnTo>
                  <a:pt x="18196" y="6692"/>
                </a:lnTo>
                <a:lnTo>
                  <a:pt x="17634" y="7327"/>
                </a:lnTo>
                <a:lnTo>
                  <a:pt x="17292" y="7693"/>
                </a:lnTo>
                <a:lnTo>
                  <a:pt x="16901" y="8084"/>
                </a:lnTo>
                <a:lnTo>
                  <a:pt x="16462" y="8499"/>
                </a:lnTo>
                <a:lnTo>
                  <a:pt x="15973" y="8915"/>
                </a:lnTo>
                <a:lnTo>
                  <a:pt x="15412" y="9379"/>
                </a:lnTo>
                <a:lnTo>
                  <a:pt x="14752" y="9843"/>
                </a:lnTo>
                <a:lnTo>
                  <a:pt x="14068" y="10282"/>
                </a:lnTo>
                <a:lnTo>
                  <a:pt x="13702" y="10478"/>
                </a:lnTo>
                <a:lnTo>
                  <a:pt x="13311" y="10673"/>
                </a:lnTo>
                <a:lnTo>
                  <a:pt x="12920" y="10844"/>
                </a:lnTo>
                <a:lnTo>
                  <a:pt x="12505" y="11015"/>
                </a:lnTo>
                <a:lnTo>
                  <a:pt x="12090" y="11161"/>
                </a:lnTo>
                <a:lnTo>
                  <a:pt x="11675" y="11284"/>
                </a:lnTo>
                <a:lnTo>
                  <a:pt x="11235" y="11381"/>
                </a:lnTo>
                <a:lnTo>
                  <a:pt x="10796" y="11455"/>
                </a:lnTo>
                <a:lnTo>
                  <a:pt x="10356" y="11503"/>
                </a:lnTo>
                <a:lnTo>
                  <a:pt x="9892" y="11528"/>
                </a:lnTo>
                <a:lnTo>
                  <a:pt x="9477" y="11528"/>
                </a:lnTo>
                <a:lnTo>
                  <a:pt x="9086" y="11479"/>
                </a:lnTo>
                <a:lnTo>
                  <a:pt x="8695" y="11430"/>
                </a:lnTo>
                <a:lnTo>
                  <a:pt x="8304" y="11332"/>
                </a:lnTo>
                <a:lnTo>
                  <a:pt x="7914" y="11235"/>
                </a:lnTo>
                <a:lnTo>
                  <a:pt x="7523" y="11113"/>
                </a:lnTo>
                <a:lnTo>
                  <a:pt x="7157" y="10990"/>
                </a:lnTo>
                <a:lnTo>
                  <a:pt x="6790" y="10844"/>
                </a:lnTo>
                <a:lnTo>
                  <a:pt x="6448" y="10673"/>
                </a:lnTo>
                <a:lnTo>
                  <a:pt x="6082" y="10502"/>
                </a:lnTo>
                <a:lnTo>
                  <a:pt x="5423" y="10111"/>
                </a:lnTo>
                <a:lnTo>
                  <a:pt x="4788" y="9696"/>
                </a:lnTo>
                <a:lnTo>
                  <a:pt x="4201" y="9232"/>
                </a:lnTo>
                <a:lnTo>
                  <a:pt x="3640" y="8792"/>
                </a:lnTo>
                <a:lnTo>
                  <a:pt x="3127" y="8328"/>
                </a:lnTo>
                <a:lnTo>
                  <a:pt x="2663" y="7889"/>
                </a:lnTo>
                <a:lnTo>
                  <a:pt x="2272" y="7474"/>
                </a:lnTo>
                <a:lnTo>
                  <a:pt x="1613" y="6741"/>
                </a:lnTo>
                <a:lnTo>
                  <a:pt x="1222" y="6252"/>
                </a:lnTo>
                <a:lnTo>
                  <a:pt x="1613" y="5764"/>
                </a:lnTo>
                <a:lnTo>
                  <a:pt x="2272" y="5031"/>
                </a:lnTo>
                <a:lnTo>
                  <a:pt x="2663" y="4616"/>
                </a:lnTo>
                <a:lnTo>
                  <a:pt x="3127" y="4176"/>
                </a:lnTo>
                <a:lnTo>
                  <a:pt x="3640" y="3712"/>
                </a:lnTo>
                <a:lnTo>
                  <a:pt x="4201" y="3273"/>
                </a:lnTo>
                <a:lnTo>
                  <a:pt x="4788" y="2833"/>
                </a:lnTo>
                <a:lnTo>
                  <a:pt x="5423" y="2394"/>
                </a:lnTo>
                <a:lnTo>
                  <a:pt x="6082" y="2003"/>
                </a:lnTo>
                <a:lnTo>
                  <a:pt x="6448" y="1832"/>
                </a:lnTo>
                <a:lnTo>
                  <a:pt x="6790" y="1661"/>
                </a:lnTo>
                <a:lnTo>
                  <a:pt x="7157" y="1514"/>
                </a:lnTo>
                <a:lnTo>
                  <a:pt x="7523" y="1392"/>
                </a:lnTo>
                <a:lnTo>
                  <a:pt x="7914" y="1270"/>
                </a:lnTo>
                <a:lnTo>
                  <a:pt x="8304" y="1172"/>
                </a:lnTo>
                <a:lnTo>
                  <a:pt x="8695" y="1075"/>
                </a:lnTo>
                <a:lnTo>
                  <a:pt x="9086" y="1026"/>
                </a:lnTo>
                <a:lnTo>
                  <a:pt x="9477" y="977"/>
                </a:lnTo>
                <a:close/>
                <a:moveTo>
                  <a:pt x="9892" y="0"/>
                </a:moveTo>
                <a:lnTo>
                  <a:pt x="9404" y="25"/>
                </a:lnTo>
                <a:lnTo>
                  <a:pt x="8915" y="73"/>
                </a:lnTo>
                <a:lnTo>
                  <a:pt x="8451" y="147"/>
                </a:lnTo>
                <a:lnTo>
                  <a:pt x="7963" y="244"/>
                </a:lnTo>
                <a:lnTo>
                  <a:pt x="7523" y="366"/>
                </a:lnTo>
                <a:lnTo>
                  <a:pt x="7059" y="513"/>
                </a:lnTo>
                <a:lnTo>
                  <a:pt x="6619" y="684"/>
                </a:lnTo>
                <a:lnTo>
                  <a:pt x="6204" y="879"/>
                </a:lnTo>
                <a:lnTo>
                  <a:pt x="5765" y="1075"/>
                </a:lnTo>
                <a:lnTo>
                  <a:pt x="5374" y="1295"/>
                </a:lnTo>
                <a:lnTo>
                  <a:pt x="4959" y="1539"/>
                </a:lnTo>
                <a:lnTo>
                  <a:pt x="4592" y="1783"/>
                </a:lnTo>
                <a:lnTo>
                  <a:pt x="3860" y="2296"/>
                </a:lnTo>
                <a:lnTo>
                  <a:pt x="3176" y="2833"/>
                </a:lnTo>
                <a:lnTo>
                  <a:pt x="2565" y="3370"/>
                </a:lnTo>
                <a:lnTo>
                  <a:pt x="2028" y="3883"/>
                </a:lnTo>
                <a:lnTo>
                  <a:pt x="1539" y="4372"/>
                </a:lnTo>
                <a:lnTo>
                  <a:pt x="1149" y="4836"/>
                </a:lnTo>
                <a:lnTo>
                  <a:pt x="562" y="5520"/>
                </a:lnTo>
                <a:lnTo>
                  <a:pt x="318" y="5837"/>
                </a:lnTo>
                <a:lnTo>
                  <a:pt x="1" y="6252"/>
                </a:lnTo>
                <a:lnTo>
                  <a:pt x="318" y="6668"/>
                </a:lnTo>
                <a:lnTo>
                  <a:pt x="562" y="6985"/>
                </a:lnTo>
                <a:lnTo>
                  <a:pt x="1149" y="7669"/>
                </a:lnTo>
                <a:lnTo>
                  <a:pt x="1539" y="8133"/>
                </a:lnTo>
                <a:lnTo>
                  <a:pt x="2028" y="8621"/>
                </a:lnTo>
                <a:lnTo>
                  <a:pt x="2565" y="9134"/>
                </a:lnTo>
                <a:lnTo>
                  <a:pt x="3176" y="9672"/>
                </a:lnTo>
                <a:lnTo>
                  <a:pt x="3860" y="10209"/>
                </a:lnTo>
                <a:lnTo>
                  <a:pt x="4592" y="10722"/>
                </a:lnTo>
                <a:lnTo>
                  <a:pt x="4959" y="10966"/>
                </a:lnTo>
                <a:lnTo>
                  <a:pt x="5374" y="11210"/>
                </a:lnTo>
                <a:lnTo>
                  <a:pt x="5765" y="11430"/>
                </a:lnTo>
                <a:lnTo>
                  <a:pt x="6204" y="11625"/>
                </a:lnTo>
                <a:lnTo>
                  <a:pt x="6619" y="11821"/>
                </a:lnTo>
                <a:lnTo>
                  <a:pt x="7059" y="11992"/>
                </a:lnTo>
                <a:lnTo>
                  <a:pt x="7523" y="12138"/>
                </a:lnTo>
                <a:lnTo>
                  <a:pt x="7963" y="12260"/>
                </a:lnTo>
                <a:lnTo>
                  <a:pt x="8451" y="12358"/>
                </a:lnTo>
                <a:lnTo>
                  <a:pt x="8915" y="12431"/>
                </a:lnTo>
                <a:lnTo>
                  <a:pt x="9404" y="12480"/>
                </a:lnTo>
                <a:lnTo>
                  <a:pt x="9892" y="12505"/>
                </a:lnTo>
                <a:lnTo>
                  <a:pt x="10380" y="12480"/>
                </a:lnTo>
                <a:lnTo>
                  <a:pt x="10869" y="12431"/>
                </a:lnTo>
                <a:lnTo>
                  <a:pt x="11333" y="12358"/>
                </a:lnTo>
                <a:lnTo>
                  <a:pt x="11821" y="12260"/>
                </a:lnTo>
                <a:lnTo>
                  <a:pt x="12261" y="12138"/>
                </a:lnTo>
                <a:lnTo>
                  <a:pt x="12725" y="11992"/>
                </a:lnTo>
                <a:lnTo>
                  <a:pt x="13165" y="11821"/>
                </a:lnTo>
                <a:lnTo>
                  <a:pt x="13580" y="11625"/>
                </a:lnTo>
                <a:lnTo>
                  <a:pt x="14019" y="11430"/>
                </a:lnTo>
                <a:lnTo>
                  <a:pt x="14410" y="11210"/>
                </a:lnTo>
                <a:lnTo>
                  <a:pt x="14825" y="10966"/>
                </a:lnTo>
                <a:lnTo>
                  <a:pt x="15192" y="10722"/>
                </a:lnTo>
                <a:lnTo>
                  <a:pt x="15924" y="10209"/>
                </a:lnTo>
                <a:lnTo>
                  <a:pt x="16608" y="9672"/>
                </a:lnTo>
                <a:lnTo>
                  <a:pt x="17219" y="9134"/>
                </a:lnTo>
                <a:lnTo>
                  <a:pt x="17756" y="8621"/>
                </a:lnTo>
                <a:lnTo>
                  <a:pt x="18245" y="8133"/>
                </a:lnTo>
                <a:lnTo>
                  <a:pt x="18635" y="7669"/>
                </a:lnTo>
                <a:lnTo>
                  <a:pt x="19222" y="6985"/>
                </a:lnTo>
                <a:lnTo>
                  <a:pt x="19466" y="6668"/>
                </a:lnTo>
                <a:lnTo>
                  <a:pt x="19783" y="6252"/>
                </a:lnTo>
                <a:lnTo>
                  <a:pt x="19466" y="5837"/>
                </a:lnTo>
                <a:lnTo>
                  <a:pt x="19222" y="5520"/>
                </a:lnTo>
                <a:lnTo>
                  <a:pt x="18635" y="4836"/>
                </a:lnTo>
                <a:lnTo>
                  <a:pt x="18245" y="4372"/>
                </a:lnTo>
                <a:lnTo>
                  <a:pt x="17756" y="3883"/>
                </a:lnTo>
                <a:lnTo>
                  <a:pt x="17219" y="3370"/>
                </a:lnTo>
                <a:lnTo>
                  <a:pt x="16608" y="2833"/>
                </a:lnTo>
                <a:lnTo>
                  <a:pt x="15924" y="2296"/>
                </a:lnTo>
                <a:lnTo>
                  <a:pt x="15192" y="1783"/>
                </a:lnTo>
                <a:lnTo>
                  <a:pt x="14825" y="1539"/>
                </a:lnTo>
                <a:lnTo>
                  <a:pt x="14410" y="1295"/>
                </a:lnTo>
                <a:lnTo>
                  <a:pt x="14019" y="1075"/>
                </a:lnTo>
                <a:lnTo>
                  <a:pt x="13580" y="879"/>
                </a:lnTo>
                <a:lnTo>
                  <a:pt x="13165" y="684"/>
                </a:lnTo>
                <a:lnTo>
                  <a:pt x="12725" y="513"/>
                </a:lnTo>
                <a:lnTo>
                  <a:pt x="12261" y="366"/>
                </a:lnTo>
                <a:lnTo>
                  <a:pt x="11821" y="244"/>
                </a:lnTo>
                <a:lnTo>
                  <a:pt x="11333" y="147"/>
                </a:lnTo>
                <a:lnTo>
                  <a:pt x="10869" y="73"/>
                </a:lnTo>
                <a:lnTo>
                  <a:pt x="10380" y="25"/>
                </a:lnTo>
                <a:lnTo>
                  <a:pt x="989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2" name="CustomShape 122"/>
          <p:cNvSpPr/>
          <p:nvPr/>
        </p:nvSpPr>
        <p:spPr>
          <a:xfrm>
            <a:off x="2736360" y="2707200"/>
            <a:ext cx="155880" cy="155880"/>
          </a:xfrm>
          <a:custGeom>
            <a:avLst/>
            <a:gdLst/>
            <a:ahLst/>
            <a:cxnLst/>
            <a:rect l="l" t="t" r="r" b="b"/>
            <a:pathLst>
              <a:path w="8354" h="8353">
                <a:moveTo>
                  <a:pt x="4177" y="0"/>
                </a:moveTo>
                <a:lnTo>
                  <a:pt x="3762" y="24"/>
                </a:lnTo>
                <a:lnTo>
                  <a:pt x="3347" y="73"/>
                </a:lnTo>
                <a:lnTo>
                  <a:pt x="2931" y="195"/>
                </a:lnTo>
                <a:lnTo>
                  <a:pt x="2541" y="318"/>
                </a:lnTo>
                <a:lnTo>
                  <a:pt x="2174" y="513"/>
                </a:lnTo>
                <a:lnTo>
                  <a:pt x="1832" y="708"/>
                </a:lnTo>
                <a:lnTo>
                  <a:pt x="1515" y="953"/>
                </a:lnTo>
                <a:lnTo>
                  <a:pt x="1222" y="1221"/>
                </a:lnTo>
                <a:lnTo>
                  <a:pt x="953" y="1514"/>
                </a:lnTo>
                <a:lnTo>
                  <a:pt x="709" y="1832"/>
                </a:lnTo>
                <a:lnTo>
                  <a:pt x="514" y="2174"/>
                </a:lnTo>
                <a:lnTo>
                  <a:pt x="318" y="2540"/>
                </a:lnTo>
                <a:lnTo>
                  <a:pt x="196" y="2931"/>
                </a:lnTo>
                <a:lnTo>
                  <a:pt x="74" y="3346"/>
                </a:lnTo>
                <a:lnTo>
                  <a:pt x="25" y="3761"/>
                </a:lnTo>
                <a:lnTo>
                  <a:pt x="1" y="4176"/>
                </a:lnTo>
                <a:lnTo>
                  <a:pt x="25" y="4592"/>
                </a:lnTo>
                <a:lnTo>
                  <a:pt x="74" y="5007"/>
                </a:lnTo>
                <a:lnTo>
                  <a:pt x="196" y="5422"/>
                </a:lnTo>
                <a:lnTo>
                  <a:pt x="318" y="5813"/>
                </a:lnTo>
                <a:lnTo>
                  <a:pt x="514" y="6179"/>
                </a:lnTo>
                <a:lnTo>
                  <a:pt x="709" y="6521"/>
                </a:lnTo>
                <a:lnTo>
                  <a:pt x="953" y="6839"/>
                </a:lnTo>
                <a:lnTo>
                  <a:pt x="1222" y="7132"/>
                </a:lnTo>
                <a:lnTo>
                  <a:pt x="1515" y="7400"/>
                </a:lnTo>
                <a:lnTo>
                  <a:pt x="1832" y="7644"/>
                </a:lnTo>
                <a:lnTo>
                  <a:pt x="2174" y="7840"/>
                </a:lnTo>
                <a:lnTo>
                  <a:pt x="2541" y="8035"/>
                </a:lnTo>
                <a:lnTo>
                  <a:pt x="2931" y="8157"/>
                </a:lnTo>
                <a:lnTo>
                  <a:pt x="3347" y="8279"/>
                </a:lnTo>
                <a:lnTo>
                  <a:pt x="3762" y="8328"/>
                </a:lnTo>
                <a:lnTo>
                  <a:pt x="4177" y="8353"/>
                </a:lnTo>
                <a:lnTo>
                  <a:pt x="4592" y="8328"/>
                </a:lnTo>
                <a:lnTo>
                  <a:pt x="5007" y="8279"/>
                </a:lnTo>
                <a:lnTo>
                  <a:pt x="5423" y="8157"/>
                </a:lnTo>
                <a:lnTo>
                  <a:pt x="5813" y="8035"/>
                </a:lnTo>
                <a:lnTo>
                  <a:pt x="6180" y="7840"/>
                </a:lnTo>
                <a:lnTo>
                  <a:pt x="6522" y="7644"/>
                </a:lnTo>
                <a:lnTo>
                  <a:pt x="6839" y="7400"/>
                </a:lnTo>
                <a:lnTo>
                  <a:pt x="7132" y="7132"/>
                </a:lnTo>
                <a:lnTo>
                  <a:pt x="7401" y="6839"/>
                </a:lnTo>
                <a:lnTo>
                  <a:pt x="7645" y="6521"/>
                </a:lnTo>
                <a:lnTo>
                  <a:pt x="7840" y="6179"/>
                </a:lnTo>
                <a:lnTo>
                  <a:pt x="8036" y="5813"/>
                </a:lnTo>
                <a:lnTo>
                  <a:pt x="8158" y="5422"/>
                </a:lnTo>
                <a:lnTo>
                  <a:pt x="8280" y="5007"/>
                </a:lnTo>
                <a:lnTo>
                  <a:pt x="8329" y="4592"/>
                </a:lnTo>
                <a:lnTo>
                  <a:pt x="8353" y="4176"/>
                </a:lnTo>
                <a:lnTo>
                  <a:pt x="8329" y="3737"/>
                </a:lnTo>
                <a:lnTo>
                  <a:pt x="8256" y="3297"/>
                </a:lnTo>
                <a:lnTo>
                  <a:pt x="8134" y="3517"/>
                </a:lnTo>
                <a:lnTo>
                  <a:pt x="8011" y="3688"/>
                </a:lnTo>
                <a:lnTo>
                  <a:pt x="7840" y="3859"/>
                </a:lnTo>
                <a:lnTo>
                  <a:pt x="7645" y="4005"/>
                </a:lnTo>
                <a:lnTo>
                  <a:pt x="7425" y="4128"/>
                </a:lnTo>
                <a:lnTo>
                  <a:pt x="7205" y="4201"/>
                </a:lnTo>
                <a:lnTo>
                  <a:pt x="6961" y="4250"/>
                </a:lnTo>
                <a:lnTo>
                  <a:pt x="6717" y="4274"/>
                </a:lnTo>
                <a:lnTo>
                  <a:pt x="6546" y="4274"/>
                </a:lnTo>
                <a:lnTo>
                  <a:pt x="6375" y="4250"/>
                </a:lnTo>
                <a:lnTo>
                  <a:pt x="6204" y="4201"/>
                </a:lnTo>
                <a:lnTo>
                  <a:pt x="6058" y="4152"/>
                </a:lnTo>
                <a:lnTo>
                  <a:pt x="5887" y="4079"/>
                </a:lnTo>
                <a:lnTo>
                  <a:pt x="5764" y="3981"/>
                </a:lnTo>
                <a:lnTo>
                  <a:pt x="5618" y="3883"/>
                </a:lnTo>
                <a:lnTo>
                  <a:pt x="5496" y="3786"/>
                </a:lnTo>
                <a:lnTo>
                  <a:pt x="5398" y="3664"/>
                </a:lnTo>
                <a:lnTo>
                  <a:pt x="5300" y="3517"/>
                </a:lnTo>
                <a:lnTo>
                  <a:pt x="5203" y="3395"/>
                </a:lnTo>
                <a:lnTo>
                  <a:pt x="5129" y="3224"/>
                </a:lnTo>
                <a:lnTo>
                  <a:pt x="5081" y="3077"/>
                </a:lnTo>
                <a:lnTo>
                  <a:pt x="5032" y="2906"/>
                </a:lnTo>
                <a:lnTo>
                  <a:pt x="5007" y="2735"/>
                </a:lnTo>
                <a:lnTo>
                  <a:pt x="5007" y="2564"/>
                </a:lnTo>
                <a:lnTo>
                  <a:pt x="5007" y="2394"/>
                </a:lnTo>
                <a:lnTo>
                  <a:pt x="5032" y="2223"/>
                </a:lnTo>
                <a:lnTo>
                  <a:pt x="5081" y="2052"/>
                </a:lnTo>
                <a:lnTo>
                  <a:pt x="5129" y="1905"/>
                </a:lnTo>
                <a:lnTo>
                  <a:pt x="5203" y="1759"/>
                </a:lnTo>
                <a:lnTo>
                  <a:pt x="5300" y="1612"/>
                </a:lnTo>
                <a:lnTo>
                  <a:pt x="5398" y="1490"/>
                </a:lnTo>
                <a:lnTo>
                  <a:pt x="5496" y="1368"/>
                </a:lnTo>
                <a:lnTo>
                  <a:pt x="5618" y="1246"/>
                </a:lnTo>
                <a:lnTo>
                  <a:pt x="5764" y="1148"/>
                </a:lnTo>
                <a:lnTo>
                  <a:pt x="5887" y="1075"/>
                </a:lnTo>
                <a:lnTo>
                  <a:pt x="6033" y="1001"/>
                </a:lnTo>
                <a:lnTo>
                  <a:pt x="6204" y="928"/>
                </a:lnTo>
                <a:lnTo>
                  <a:pt x="6375" y="879"/>
                </a:lnTo>
                <a:lnTo>
                  <a:pt x="6522" y="855"/>
                </a:lnTo>
                <a:lnTo>
                  <a:pt x="6717" y="855"/>
                </a:lnTo>
                <a:lnTo>
                  <a:pt x="6448" y="659"/>
                </a:lnTo>
                <a:lnTo>
                  <a:pt x="6155" y="489"/>
                </a:lnTo>
                <a:lnTo>
                  <a:pt x="5838" y="342"/>
                </a:lnTo>
                <a:lnTo>
                  <a:pt x="5545" y="220"/>
                </a:lnTo>
                <a:lnTo>
                  <a:pt x="5203" y="122"/>
                </a:lnTo>
                <a:lnTo>
                  <a:pt x="4885" y="49"/>
                </a:lnTo>
                <a:lnTo>
                  <a:pt x="4519" y="24"/>
                </a:lnTo>
                <a:lnTo>
                  <a:pt x="417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3" name="CustomShape 123"/>
          <p:cNvSpPr/>
          <p:nvPr/>
        </p:nvSpPr>
        <p:spPr>
          <a:xfrm>
            <a:off x="3664800" y="2626200"/>
            <a:ext cx="317880" cy="31788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4" name="CustomShape 124"/>
          <p:cNvSpPr/>
          <p:nvPr/>
        </p:nvSpPr>
        <p:spPr>
          <a:xfrm>
            <a:off x="4137120" y="2643840"/>
            <a:ext cx="261720" cy="261720"/>
          </a:xfrm>
          <a:custGeom>
            <a:avLst/>
            <a:gdLst/>
            <a:ahLst/>
            <a:cxnLst/>
            <a:rect l="l" t="t" r="r" b="b"/>
            <a:pathLst>
              <a:path w="13996" h="13995">
                <a:moveTo>
                  <a:pt x="6986" y="4714"/>
                </a:moveTo>
                <a:lnTo>
                  <a:pt x="7206" y="4738"/>
                </a:lnTo>
                <a:lnTo>
                  <a:pt x="7425" y="4763"/>
                </a:lnTo>
                <a:lnTo>
                  <a:pt x="7645" y="4812"/>
                </a:lnTo>
                <a:lnTo>
                  <a:pt x="7841" y="4885"/>
                </a:lnTo>
                <a:lnTo>
                  <a:pt x="8060" y="4983"/>
                </a:lnTo>
                <a:lnTo>
                  <a:pt x="8256" y="5105"/>
                </a:lnTo>
                <a:lnTo>
                  <a:pt x="8427" y="5227"/>
                </a:lnTo>
                <a:lnTo>
                  <a:pt x="8598" y="5398"/>
                </a:lnTo>
                <a:lnTo>
                  <a:pt x="8769" y="5569"/>
                </a:lnTo>
                <a:lnTo>
                  <a:pt x="8891" y="5740"/>
                </a:lnTo>
                <a:lnTo>
                  <a:pt x="9013" y="5935"/>
                </a:lnTo>
                <a:lnTo>
                  <a:pt x="9111" y="6155"/>
                </a:lnTo>
                <a:lnTo>
                  <a:pt x="9184" y="6350"/>
                </a:lnTo>
                <a:lnTo>
                  <a:pt x="9233" y="6570"/>
                </a:lnTo>
                <a:lnTo>
                  <a:pt x="9257" y="6790"/>
                </a:lnTo>
                <a:lnTo>
                  <a:pt x="9257" y="7010"/>
                </a:lnTo>
                <a:lnTo>
                  <a:pt x="9257" y="7229"/>
                </a:lnTo>
                <a:lnTo>
                  <a:pt x="9233" y="7425"/>
                </a:lnTo>
                <a:lnTo>
                  <a:pt x="9184" y="7645"/>
                </a:lnTo>
                <a:lnTo>
                  <a:pt x="9111" y="7864"/>
                </a:lnTo>
                <a:lnTo>
                  <a:pt x="9013" y="8060"/>
                </a:lnTo>
                <a:lnTo>
                  <a:pt x="8891" y="8255"/>
                </a:lnTo>
                <a:lnTo>
                  <a:pt x="8769" y="8451"/>
                </a:lnTo>
                <a:lnTo>
                  <a:pt x="8598" y="8622"/>
                </a:lnTo>
                <a:lnTo>
                  <a:pt x="8427" y="8768"/>
                </a:lnTo>
                <a:lnTo>
                  <a:pt x="8256" y="8915"/>
                </a:lnTo>
                <a:lnTo>
                  <a:pt x="8060" y="9012"/>
                </a:lnTo>
                <a:lnTo>
                  <a:pt x="7841" y="9110"/>
                </a:lnTo>
                <a:lnTo>
                  <a:pt x="7645" y="9183"/>
                </a:lnTo>
                <a:lnTo>
                  <a:pt x="7425" y="9232"/>
                </a:lnTo>
                <a:lnTo>
                  <a:pt x="7206" y="9257"/>
                </a:lnTo>
                <a:lnTo>
                  <a:pt x="6986" y="9281"/>
                </a:lnTo>
                <a:lnTo>
                  <a:pt x="6766" y="9257"/>
                </a:lnTo>
                <a:lnTo>
                  <a:pt x="6546" y="9232"/>
                </a:lnTo>
                <a:lnTo>
                  <a:pt x="6351" y="9183"/>
                </a:lnTo>
                <a:lnTo>
                  <a:pt x="6131" y="9110"/>
                </a:lnTo>
                <a:lnTo>
                  <a:pt x="5936" y="9012"/>
                </a:lnTo>
                <a:lnTo>
                  <a:pt x="5740" y="8915"/>
                </a:lnTo>
                <a:lnTo>
                  <a:pt x="5545" y="8768"/>
                </a:lnTo>
                <a:lnTo>
                  <a:pt x="5374" y="8622"/>
                </a:lnTo>
                <a:lnTo>
                  <a:pt x="5227" y="8451"/>
                </a:lnTo>
                <a:lnTo>
                  <a:pt x="5081" y="8255"/>
                </a:lnTo>
                <a:lnTo>
                  <a:pt x="4983" y="8060"/>
                </a:lnTo>
                <a:lnTo>
                  <a:pt x="4885" y="7864"/>
                </a:lnTo>
                <a:lnTo>
                  <a:pt x="4812" y="7645"/>
                </a:lnTo>
                <a:lnTo>
                  <a:pt x="4763" y="7425"/>
                </a:lnTo>
                <a:lnTo>
                  <a:pt x="4714" y="7229"/>
                </a:lnTo>
                <a:lnTo>
                  <a:pt x="4714" y="7010"/>
                </a:lnTo>
                <a:lnTo>
                  <a:pt x="4714" y="6790"/>
                </a:lnTo>
                <a:lnTo>
                  <a:pt x="4763" y="6570"/>
                </a:lnTo>
                <a:lnTo>
                  <a:pt x="4812" y="6350"/>
                </a:lnTo>
                <a:lnTo>
                  <a:pt x="4885" y="6155"/>
                </a:lnTo>
                <a:lnTo>
                  <a:pt x="4983" y="5935"/>
                </a:lnTo>
                <a:lnTo>
                  <a:pt x="5081" y="5740"/>
                </a:lnTo>
                <a:lnTo>
                  <a:pt x="5227" y="5569"/>
                </a:lnTo>
                <a:lnTo>
                  <a:pt x="5374" y="5398"/>
                </a:lnTo>
                <a:lnTo>
                  <a:pt x="5545" y="5227"/>
                </a:lnTo>
                <a:lnTo>
                  <a:pt x="5740" y="5105"/>
                </a:lnTo>
                <a:lnTo>
                  <a:pt x="5936" y="4983"/>
                </a:lnTo>
                <a:lnTo>
                  <a:pt x="6131" y="4885"/>
                </a:lnTo>
                <a:lnTo>
                  <a:pt x="6351" y="4812"/>
                </a:lnTo>
                <a:lnTo>
                  <a:pt x="6546" y="4763"/>
                </a:lnTo>
                <a:lnTo>
                  <a:pt x="6766" y="4738"/>
                </a:lnTo>
                <a:lnTo>
                  <a:pt x="6986" y="4714"/>
                </a:lnTo>
                <a:close/>
                <a:moveTo>
                  <a:pt x="6497" y="0"/>
                </a:moveTo>
                <a:lnTo>
                  <a:pt x="6375" y="25"/>
                </a:lnTo>
                <a:lnTo>
                  <a:pt x="6253" y="49"/>
                </a:lnTo>
                <a:lnTo>
                  <a:pt x="6131" y="122"/>
                </a:lnTo>
                <a:lnTo>
                  <a:pt x="6033" y="196"/>
                </a:lnTo>
                <a:lnTo>
                  <a:pt x="5936" y="293"/>
                </a:lnTo>
                <a:lnTo>
                  <a:pt x="5862" y="391"/>
                </a:lnTo>
                <a:lnTo>
                  <a:pt x="5813" y="513"/>
                </a:lnTo>
                <a:lnTo>
                  <a:pt x="5789" y="635"/>
                </a:lnTo>
                <a:lnTo>
                  <a:pt x="5618" y="2076"/>
                </a:lnTo>
                <a:lnTo>
                  <a:pt x="5325" y="2174"/>
                </a:lnTo>
                <a:lnTo>
                  <a:pt x="5032" y="2296"/>
                </a:lnTo>
                <a:lnTo>
                  <a:pt x="4763" y="2418"/>
                </a:lnTo>
                <a:lnTo>
                  <a:pt x="4495" y="2565"/>
                </a:lnTo>
                <a:lnTo>
                  <a:pt x="3347" y="1661"/>
                </a:lnTo>
                <a:lnTo>
                  <a:pt x="3225" y="1588"/>
                </a:lnTo>
                <a:lnTo>
                  <a:pt x="3103" y="1539"/>
                </a:lnTo>
                <a:lnTo>
                  <a:pt x="2980" y="1514"/>
                </a:lnTo>
                <a:lnTo>
                  <a:pt x="2736" y="1514"/>
                </a:lnTo>
                <a:lnTo>
                  <a:pt x="2590" y="1563"/>
                </a:lnTo>
                <a:lnTo>
                  <a:pt x="2492" y="1637"/>
                </a:lnTo>
                <a:lnTo>
                  <a:pt x="2394" y="1710"/>
                </a:lnTo>
                <a:lnTo>
                  <a:pt x="1710" y="2394"/>
                </a:lnTo>
                <a:lnTo>
                  <a:pt x="1613" y="2491"/>
                </a:lnTo>
                <a:lnTo>
                  <a:pt x="1564" y="2614"/>
                </a:lnTo>
                <a:lnTo>
                  <a:pt x="1515" y="2736"/>
                </a:lnTo>
                <a:lnTo>
                  <a:pt x="1491" y="2858"/>
                </a:lnTo>
                <a:lnTo>
                  <a:pt x="1491" y="3004"/>
                </a:lnTo>
                <a:lnTo>
                  <a:pt x="1515" y="3126"/>
                </a:lnTo>
                <a:lnTo>
                  <a:pt x="1564" y="3249"/>
                </a:lnTo>
                <a:lnTo>
                  <a:pt x="1637" y="3346"/>
                </a:lnTo>
                <a:lnTo>
                  <a:pt x="2541" y="4494"/>
                </a:lnTo>
                <a:lnTo>
                  <a:pt x="2394" y="4763"/>
                </a:lnTo>
                <a:lnTo>
                  <a:pt x="2272" y="5056"/>
                </a:lnTo>
                <a:lnTo>
                  <a:pt x="2174" y="5349"/>
                </a:lnTo>
                <a:lnTo>
                  <a:pt x="2077" y="5642"/>
                </a:lnTo>
                <a:lnTo>
                  <a:pt x="636" y="5789"/>
                </a:lnTo>
                <a:lnTo>
                  <a:pt x="514" y="5837"/>
                </a:lnTo>
                <a:lnTo>
                  <a:pt x="392" y="5886"/>
                </a:lnTo>
                <a:lnTo>
                  <a:pt x="269" y="5959"/>
                </a:lnTo>
                <a:lnTo>
                  <a:pt x="172" y="6033"/>
                </a:lnTo>
                <a:lnTo>
                  <a:pt x="99" y="6155"/>
                </a:lnTo>
                <a:lnTo>
                  <a:pt x="50" y="6253"/>
                </a:lnTo>
                <a:lnTo>
                  <a:pt x="1" y="6399"/>
                </a:lnTo>
                <a:lnTo>
                  <a:pt x="1" y="6521"/>
                </a:lnTo>
                <a:lnTo>
                  <a:pt x="1" y="7474"/>
                </a:lnTo>
                <a:lnTo>
                  <a:pt x="1" y="7620"/>
                </a:lnTo>
                <a:lnTo>
                  <a:pt x="50" y="7742"/>
                </a:lnTo>
                <a:lnTo>
                  <a:pt x="99" y="7864"/>
                </a:lnTo>
                <a:lnTo>
                  <a:pt x="172" y="7962"/>
                </a:lnTo>
                <a:lnTo>
                  <a:pt x="269" y="8060"/>
                </a:lnTo>
                <a:lnTo>
                  <a:pt x="392" y="8133"/>
                </a:lnTo>
                <a:lnTo>
                  <a:pt x="514" y="8182"/>
                </a:lnTo>
                <a:lnTo>
                  <a:pt x="636" y="8206"/>
                </a:lnTo>
                <a:lnTo>
                  <a:pt x="2077" y="8377"/>
                </a:lnTo>
                <a:lnTo>
                  <a:pt x="2174" y="8670"/>
                </a:lnTo>
                <a:lnTo>
                  <a:pt x="2272" y="8939"/>
                </a:lnTo>
                <a:lnTo>
                  <a:pt x="2394" y="9232"/>
                </a:lnTo>
                <a:lnTo>
                  <a:pt x="2541" y="9501"/>
                </a:lnTo>
                <a:lnTo>
                  <a:pt x="1637" y="10649"/>
                </a:lnTo>
                <a:lnTo>
                  <a:pt x="1564" y="10771"/>
                </a:lnTo>
                <a:lnTo>
                  <a:pt x="1515" y="10893"/>
                </a:lnTo>
                <a:lnTo>
                  <a:pt x="1491" y="11015"/>
                </a:lnTo>
                <a:lnTo>
                  <a:pt x="1491" y="11137"/>
                </a:lnTo>
                <a:lnTo>
                  <a:pt x="1515" y="11259"/>
                </a:lnTo>
                <a:lnTo>
                  <a:pt x="1564" y="11381"/>
                </a:lnTo>
                <a:lnTo>
                  <a:pt x="1613" y="11504"/>
                </a:lnTo>
                <a:lnTo>
                  <a:pt x="1710" y="11601"/>
                </a:lnTo>
                <a:lnTo>
                  <a:pt x="2394" y="12285"/>
                </a:lnTo>
                <a:lnTo>
                  <a:pt x="2492" y="12383"/>
                </a:lnTo>
                <a:lnTo>
                  <a:pt x="2590" y="12432"/>
                </a:lnTo>
                <a:lnTo>
                  <a:pt x="2736" y="12480"/>
                </a:lnTo>
                <a:lnTo>
                  <a:pt x="2858" y="12505"/>
                </a:lnTo>
                <a:lnTo>
                  <a:pt x="2980" y="12505"/>
                </a:lnTo>
                <a:lnTo>
                  <a:pt x="3103" y="12456"/>
                </a:lnTo>
                <a:lnTo>
                  <a:pt x="3225" y="12407"/>
                </a:lnTo>
                <a:lnTo>
                  <a:pt x="3347" y="12358"/>
                </a:lnTo>
                <a:lnTo>
                  <a:pt x="4495" y="11455"/>
                </a:lnTo>
                <a:lnTo>
                  <a:pt x="4763" y="11577"/>
                </a:lnTo>
                <a:lnTo>
                  <a:pt x="5032" y="11723"/>
                </a:lnTo>
                <a:lnTo>
                  <a:pt x="5325" y="11821"/>
                </a:lnTo>
                <a:lnTo>
                  <a:pt x="5618" y="11919"/>
                </a:lnTo>
                <a:lnTo>
                  <a:pt x="5789" y="13360"/>
                </a:lnTo>
                <a:lnTo>
                  <a:pt x="5813" y="13482"/>
                </a:lnTo>
                <a:lnTo>
                  <a:pt x="5862" y="13604"/>
                </a:lnTo>
                <a:lnTo>
                  <a:pt x="5936" y="13726"/>
                </a:lnTo>
                <a:lnTo>
                  <a:pt x="6033" y="13824"/>
                </a:lnTo>
                <a:lnTo>
                  <a:pt x="6131" y="13897"/>
                </a:lnTo>
                <a:lnTo>
                  <a:pt x="6253" y="13946"/>
                </a:lnTo>
                <a:lnTo>
                  <a:pt x="6375" y="13995"/>
                </a:lnTo>
                <a:lnTo>
                  <a:pt x="7596" y="13995"/>
                </a:lnTo>
                <a:lnTo>
                  <a:pt x="7743" y="13946"/>
                </a:lnTo>
                <a:lnTo>
                  <a:pt x="7841" y="13897"/>
                </a:lnTo>
                <a:lnTo>
                  <a:pt x="7963" y="13824"/>
                </a:lnTo>
                <a:lnTo>
                  <a:pt x="8036" y="13726"/>
                </a:lnTo>
                <a:lnTo>
                  <a:pt x="8109" y="13604"/>
                </a:lnTo>
                <a:lnTo>
                  <a:pt x="8158" y="13482"/>
                </a:lnTo>
                <a:lnTo>
                  <a:pt x="8183" y="13360"/>
                </a:lnTo>
                <a:lnTo>
                  <a:pt x="8353" y="11919"/>
                </a:lnTo>
                <a:lnTo>
                  <a:pt x="8647" y="11821"/>
                </a:lnTo>
                <a:lnTo>
                  <a:pt x="8940" y="11723"/>
                </a:lnTo>
                <a:lnTo>
                  <a:pt x="9233" y="11577"/>
                </a:lnTo>
                <a:lnTo>
                  <a:pt x="9501" y="11455"/>
                </a:lnTo>
                <a:lnTo>
                  <a:pt x="10649" y="12358"/>
                </a:lnTo>
                <a:lnTo>
                  <a:pt x="10747" y="12407"/>
                </a:lnTo>
                <a:lnTo>
                  <a:pt x="10869" y="12456"/>
                </a:lnTo>
                <a:lnTo>
                  <a:pt x="10991" y="12505"/>
                </a:lnTo>
                <a:lnTo>
                  <a:pt x="11138" y="12505"/>
                </a:lnTo>
                <a:lnTo>
                  <a:pt x="11260" y="12480"/>
                </a:lnTo>
                <a:lnTo>
                  <a:pt x="11382" y="12432"/>
                </a:lnTo>
                <a:lnTo>
                  <a:pt x="11504" y="12383"/>
                </a:lnTo>
                <a:lnTo>
                  <a:pt x="11602" y="12285"/>
                </a:lnTo>
                <a:lnTo>
                  <a:pt x="12286" y="11601"/>
                </a:lnTo>
                <a:lnTo>
                  <a:pt x="12359" y="11504"/>
                </a:lnTo>
                <a:lnTo>
                  <a:pt x="12432" y="11381"/>
                </a:lnTo>
                <a:lnTo>
                  <a:pt x="12457" y="11259"/>
                </a:lnTo>
                <a:lnTo>
                  <a:pt x="12481" y="11137"/>
                </a:lnTo>
                <a:lnTo>
                  <a:pt x="12481" y="11015"/>
                </a:lnTo>
                <a:lnTo>
                  <a:pt x="12457" y="10893"/>
                </a:lnTo>
                <a:lnTo>
                  <a:pt x="12408" y="10771"/>
                </a:lnTo>
                <a:lnTo>
                  <a:pt x="12334" y="10649"/>
                </a:lnTo>
                <a:lnTo>
                  <a:pt x="11431" y="9501"/>
                </a:lnTo>
                <a:lnTo>
                  <a:pt x="11577" y="9232"/>
                </a:lnTo>
                <a:lnTo>
                  <a:pt x="11699" y="8939"/>
                </a:lnTo>
                <a:lnTo>
                  <a:pt x="11822" y="8670"/>
                </a:lnTo>
                <a:lnTo>
                  <a:pt x="11895" y="8377"/>
                </a:lnTo>
                <a:lnTo>
                  <a:pt x="13360" y="8206"/>
                </a:lnTo>
                <a:lnTo>
                  <a:pt x="13482" y="8182"/>
                </a:lnTo>
                <a:lnTo>
                  <a:pt x="13604" y="8133"/>
                </a:lnTo>
                <a:lnTo>
                  <a:pt x="13702" y="8060"/>
                </a:lnTo>
                <a:lnTo>
                  <a:pt x="13800" y="7962"/>
                </a:lnTo>
                <a:lnTo>
                  <a:pt x="13873" y="7864"/>
                </a:lnTo>
                <a:lnTo>
                  <a:pt x="13946" y="7742"/>
                </a:lnTo>
                <a:lnTo>
                  <a:pt x="13971" y="7620"/>
                </a:lnTo>
                <a:lnTo>
                  <a:pt x="13995" y="7474"/>
                </a:lnTo>
                <a:lnTo>
                  <a:pt x="13995" y="6521"/>
                </a:lnTo>
                <a:lnTo>
                  <a:pt x="13971" y="6399"/>
                </a:lnTo>
                <a:lnTo>
                  <a:pt x="13946" y="6253"/>
                </a:lnTo>
                <a:lnTo>
                  <a:pt x="13873" y="6155"/>
                </a:lnTo>
                <a:lnTo>
                  <a:pt x="13800" y="6033"/>
                </a:lnTo>
                <a:lnTo>
                  <a:pt x="13702" y="5959"/>
                </a:lnTo>
                <a:lnTo>
                  <a:pt x="13604" y="5886"/>
                </a:lnTo>
                <a:lnTo>
                  <a:pt x="13482" y="5837"/>
                </a:lnTo>
                <a:lnTo>
                  <a:pt x="13360" y="5789"/>
                </a:lnTo>
                <a:lnTo>
                  <a:pt x="11895" y="5642"/>
                </a:lnTo>
                <a:lnTo>
                  <a:pt x="11822" y="5349"/>
                </a:lnTo>
                <a:lnTo>
                  <a:pt x="11699" y="5056"/>
                </a:lnTo>
                <a:lnTo>
                  <a:pt x="11577" y="4763"/>
                </a:lnTo>
                <a:lnTo>
                  <a:pt x="11431" y="4494"/>
                </a:lnTo>
                <a:lnTo>
                  <a:pt x="12334" y="3346"/>
                </a:lnTo>
                <a:lnTo>
                  <a:pt x="12408" y="3249"/>
                </a:lnTo>
                <a:lnTo>
                  <a:pt x="12457" y="3126"/>
                </a:lnTo>
                <a:lnTo>
                  <a:pt x="12481" y="3004"/>
                </a:lnTo>
                <a:lnTo>
                  <a:pt x="12481" y="2858"/>
                </a:lnTo>
                <a:lnTo>
                  <a:pt x="12457" y="2736"/>
                </a:lnTo>
                <a:lnTo>
                  <a:pt x="12432" y="2614"/>
                </a:lnTo>
                <a:lnTo>
                  <a:pt x="12359" y="2491"/>
                </a:lnTo>
                <a:lnTo>
                  <a:pt x="12286" y="2394"/>
                </a:lnTo>
                <a:lnTo>
                  <a:pt x="11602" y="1710"/>
                </a:lnTo>
                <a:lnTo>
                  <a:pt x="11504" y="1637"/>
                </a:lnTo>
                <a:lnTo>
                  <a:pt x="11382" y="1563"/>
                </a:lnTo>
                <a:lnTo>
                  <a:pt x="11260" y="1514"/>
                </a:lnTo>
                <a:lnTo>
                  <a:pt x="10991" y="1514"/>
                </a:lnTo>
                <a:lnTo>
                  <a:pt x="10869" y="1539"/>
                </a:lnTo>
                <a:lnTo>
                  <a:pt x="10747" y="1588"/>
                </a:lnTo>
                <a:lnTo>
                  <a:pt x="10649" y="1661"/>
                </a:lnTo>
                <a:lnTo>
                  <a:pt x="9501" y="2565"/>
                </a:lnTo>
                <a:lnTo>
                  <a:pt x="9233" y="2418"/>
                </a:lnTo>
                <a:lnTo>
                  <a:pt x="8940" y="2296"/>
                </a:lnTo>
                <a:lnTo>
                  <a:pt x="8647" y="2174"/>
                </a:lnTo>
                <a:lnTo>
                  <a:pt x="8353" y="2076"/>
                </a:lnTo>
                <a:lnTo>
                  <a:pt x="8183" y="635"/>
                </a:lnTo>
                <a:lnTo>
                  <a:pt x="8158" y="513"/>
                </a:lnTo>
                <a:lnTo>
                  <a:pt x="8109" y="391"/>
                </a:lnTo>
                <a:lnTo>
                  <a:pt x="8036" y="293"/>
                </a:lnTo>
                <a:lnTo>
                  <a:pt x="7963" y="196"/>
                </a:lnTo>
                <a:lnTo>
                  <a:pt x="7841" y="122"/>
                </a:lnTo>
                <a:lnTo>
                  <a:pt x="7743" y="49"/>
                </a:lnTo>
                <a:lnTo>
                  <a:pt x="7596" y="25"/>
                </a:lnTo>
                <a:lnTo>
                  <a:pt x="747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5" name="CustomShape 125"/>
          <p:cNvSpPr/>
          <p:nvPr/>
        </p:nvSpPr>
        <p:spPr>
          <a:xfrm>
            <a:off x="4371120" y="2778120"/>
            <a:ext cx="148680" cy="148680"/>
          </a:xfrm>
          <a:custGeom>
            <a:avLst/>
            <a:gdLst/>
            <a:ahLst/>
            <a:cxnLst/>
            <a:rect l="l" t="t" r="r" b="b"/>
            <a:pathLst>
              <a:path w="7963" h="7963">
                <a:moveTo>
                  <a:pt x="3933" y="2296"/>
                </a:moveTo>
                <a:lnTo>
                  <a:pt x="4103" y="2321"/>
                </a:lnTo>
                <a:lnTo>
                  <a:pt x="4274" y="2321"/>
                </a:lnTo>
                <a:lnTo>
                  <a:pt x="4421" y="2370"/>
                </a:lnTo>
                <a:lnTo>
                  <a:pt x="4592" y="2419"/>
                </a:lnTo>
                <a:lnTo>
                  <a:pt x="4738" y="2492"/>
                </a:lnTo>
                <a:lnTo>
                  <a:pt x="4885" y="2565"/>
                </a:lnTo>
                <a:lnTo>
                  <a:pt x="5032" y="2663"/>
                </a:lnTo>
                <a:lnTo>
                  <a:pt x="5154" y="2785"/>
                </a:lnTo>
                <a:lnTo>
                  <a:pt x="5276" y="2883"/>
                </a:lnTo>
                <a:lnTo>
                  <a:pt x="5373" y="3029"/>
                </a:lnTo>
                <a:lnTo>
                  <a:pt x="5447" y="3151"/>
                </a:lnTo>
                <a:lnTo>
                  <a:pt x="5520" y="3298"/>
                </a:lnTo>
                <a:lnTo>
                  <a:pt x="5593" y="3444"/>
                </a:lnTo>
                <a:lnTo>
                  <a:pt x="5618" y="3615"/>
                </a:lnTo>
                <a:lnTo>
                  <a:pt x="5642" y="3762"/>
                </a:lnTo>
                <a:lnTo>
                  <a:pt x="5667" y="3933"/>
                </a:lnTo>
                <a:lnTo>
                  <a:pt x="5667" y="4079"/>
                </a:lnTo>
                <a:lnTo>
                  <a:pt x="5642" y="4250"/>
                </a:lnTo>
                <a:lnTo>
                  <a:pt x="5618" y="4421"/>
                </a:lnTo>
                <a:lnTo>
                  <a:pt x="5569" y="4568"/>
                </a:lnTo>
                <a:lnTo>
                  <a:pt x="5496" y="4739"/>
                </a:lnTo>
                <a:lnTo>
                  <a:pt x="5398" y="4885"/>
                </a:lnTo>
                <a:lnTo>
                  <a:pt x="5300" y="5007"/>
                </a:lnTo>
                <a:lnTo>
                  <a:pt x="5203" y="5154"/>
                </a:lnTo>
                <a:lnTo>
                  <a:pt x="5080" y="5252"/>
                </a:lnTo>
                <a:lnTo>
                  <a:pt x="4958" y="5349"/>
                </a:lnTo>
                <a:lnTo>
                  <a:pt x="4812" y="5447"/>
                </a:lnTo>
                <a:lnTo>
                  <a:pt x="4665" y="5520"/>
                </a:lnTo>
                <a:lnTo>
                  <a:pt x="4519" y="5569"/>
                </a:lnTo>
                <a:lnTo>
                  <a:pt x="4372" y="5618"/>
                </a:lnTo>
                <a:lnTo>
                  <a:pt x="4201" y="5642"/>
                </a:lnTo>
                <a:lnTo>
                  <a:pt x="4055" y="5667"/>
                </a:lnTo>
                <a:lnTo>
                  <a:pt x="3884" y="5642"/>
                </a:lnTo>
                <a:lnTo>
                  <a:pt x="3713" y="5642"/>
                </a:lnTo>
                <a:lnTo>
                  <a:pt x="3566" y="5594"/>
                </a:lnTo>
                <a:lnTo>
                  <a:pt x="3395" y="5545"/>
                </a:lnTo>
                <a:lnTo>
                  <a:pt x="3249" y="5471"/>
                </a:lnTo>
                <a:lnTo>
                  <a:pt x="3102" y="5398"/>
                </a:lnTo>
                <a:lnTo>
                  <a:pt x="2956" y="5300"/>
                </a:lnTo>
                <a:lnTo>
                  <a:pt x="2833" y="5178"/>
                </a:lnTo>
                <a:lnTo>
                  <a:pt x="2711" y="5081"/>
                </a:lnTo>
                <a:lnTo>
                  <a:pt x="2614" y="4934"/>
                </a:lnTo>
                <a:lnTo>
                  <a:pt x="2540" y="4812"/>
                </a:lnTo>
                <a:lnTo>
                  <a:pt x="2467" y="4665"/>
                </a:lnTo>
                <a:lnTo>
                  <a:pt x="2394" y="4519"/>
                </a:lnTo>
                <a:lnTo>
                  <a:pt x="2369" y="4348"/>
                </a:lnTo>
                <a:lnTo>
                  <a:pt x="2321" y="4201"/>
                </a:lnTo>
                <a:lnTo>
                  <a:pt x="2321" y="4030"/>
                </a:lnTo>
                <a:lnTo>
                  <a:pt x="2321" y="3884"/>
                </a:lnTo>
                <a:lnTo>
                  <a:pt x="2345" y="3713"/>
                </a:lnTo>
                <a:lnTo>
                  <a:pt x="2369" y="3542"/>
                </a:lnTo>
                <a:lnTo>
                  <a:pt x="2418" y="3395"/>
                </a:lnTo>
                <a:lnTo>
                  <a:pt x="2492" y="3224"/>
                </a:lnTo>
                <a:lnTo>
                  <a:pt x="2589" y="3078"/>
                </a:lnTo>
                <a:lnTo>
                  <a:pt x="2687" y="2956"/>
                </a:lnTo>
                <a:lnTo>
                  <a:pt x="2785" y="2809"/>
                </a:lnTo>
                <a:lnTo>
                  <a:pt x="2907" y="2712"/>
                </a:lnTo>
                <a:lnTo>
                  <a:pt x="3029" y="2614"/>
                </a:lnTo>
                <a:lnTo>
                  <a:pt x="3175" y="2516"/>
                </a:lnTo>
                <a:lnTo>
                  <a:pt x="3322" y="2443"/>
                </a:lnTo>
                <a:lnTo>
                  <a:pt x="3468" y="2394"/>
                </a:lnTo>
                <a:lnTo>
                  <a:pt x="3615" y="2345"/>
                </a:lnTo>
                <a:lnTo>
                  <a:pt x="3786" y="2321"/>
                </a:lnTo>
                <a:lnTo>
                  <a:pt x="3933" y="2296"/>
                </a:lnTo>
                <a:close/>
                <a:moveTo>
                  <a:pt x="3053" y="1"/>
                </a:moveTo>
                <a:lnTo>
                  <a:pt x="2980" y="25"/>
                </a:lnTo>
                <a:lnTo>
                  <a:pt x="2443" y="196"/>
                </a:lnTo>
                <a:lnTo>
                  <a:pt x="2369" y="220"/>
                </a:lnTo>
                <a:lnTo>
                  <a:pt x="2296" y="269"/>
                </a:lnTo>
                <a:lnTo>
                  <a:pt x="2198" y="391"/>
                </a:lnTo>
                <a:lnTo>
                  <a:pt x="2150" y="538"/>
                </a:lnTo>
                <a:lnTo>
                  <a:pt x="2150" y="611"/>
                </a:lnTo>
                <a:lnTo>
                  <a:pt x="2150" y="684"/>
                </a:lnTo>
                <a:lnTo>
                  <a:pt x="2394" y="1832"/>
                </a:lnTo>
                <a:lnTo>
                  <a:pt x="2223" y="1954"/>
                </a:lnTo>
                <a:lnTo>
                  <a:pt x="2076" y="2101"/>
                </a:lnTo>
                <a:lnTo>
                  <a:pt x="1002" y="1686"/>
                </a:lnTo>
                <a:lnTo>
                  <a:pt x="928" y="1686"/>
                </a:lnTo>
                <a:lnTo>
                  <a:pt x="831" y="1661"/>
                </a:lnTo>
                <a:lnTo>
                  <a:pt x="684" y="1710"/>
                </a:lnTo>
                <a:lnTo>
                  <a:pt x="562" y="1784"/>
                </a:lnTo>
                <a:lnTo>
                  <a:pt x="513" y="1832"/>
                </a:lnTo>
                <a:lnTo>
                  <a:pt x="464" y="1906"/>
                </a:lnTo>
                <a:lnTo>
                  <a:pt x="220" y="2394"/>
                </a:lnTo>
                <a:lnTo>
                  <a:pt x="196" y="2467"/>
                </a:lnTo>
                <a:lnTo>
                  <a:pt x="171" y="2541"/>
                </a:lnTo>
                <a:lnTo>
                  <a:pt x="196" y="2712"/>
                </a:lnTo>
                <a:lnTo>
                  <a:pt x="245" y="2834"/>
                </a:lnTo>
                <a:lnTo>
                  <a:pt x="293" y="2907"/>
                </a:lnTo>
                <a:lnTo>
                  <a:pt x="367" y="2956"/>
                </a:lnTo>
                <a:lnTo>
                  <a:pt x="1344" y="3591"/>
                </a:lnTo>
                <a:lnTo>
                  <a:pt x="1319" y="3786"/>
                </a:lnTo>
                <a:lnTo>
                  <a:pt x="1295" y="4006"/>
                </a:lnTo>
                <a:lnTo>
                  <a:pt x="245" y="4494"/>
                </a:lnTo>
                <a:lnTo>
                  <a:pt x="196" y="4519"/>
                </a:lnTo>
                <a:lnTo>
                  <a:pt x="123" y="4568"/>
                </a:lnTo>
                <a:lnTo>
                  <a:pt x="49" y="4714"/>
                </a:lnTo>
                <a:lnTo>
                  <a:pt x="0" y="4861"/>
                </a:lnTo>
                <a:lnTo>
                  <a:pt x="25" y="4934"/>
                </a:lnTo>
                <a:lnTo>
                  <a:pt x="25" y="5007"/>
                </a:lnTo>
                <a:lnTo>
                  <a:pt x="220" y="5545"/>
                </a:lnTo>
                <a:lnTo>
                  <a:pt x="245" y="5594"/>
                </a:lnTo>
                <a:lnTo>
                  <a:pt x="293" y="5667"/>
                </a:lnTo>
                <a:lnTo>
                  <a:pt x="391" y="5764"/>
                </a:lnTo>
                <a:lnTo>
                  <a:pt x="538" y="5813"/>
                </a:lnTo>
                <a:lnTo>
                  <a:pt x="684" y="5813"/>
                </a:lnTo>
                <a:lnTo>
                  <a:pt x="1832" y="5569"/>
                </a:lnTo>
                <a:lnTo>
                  <a:pt x="1954" y="5740"/>
                </a:lnTo>
                <a:lnTo>
                  <a:pt x="2101" y="5887"/>
                </a:lnTo>
                <a:lnTo>
                  <a:pt x="1710" y="6986"/>
                </a:lnTo>
                <a:lnTo>
                  <a:pt x="1686" y="7059"/>
                </a:lnTo>
                <a:lnTo>
                  <a:pt x="1686" y="7132"/>
                </a:lnTo>
                <a:lnTo>
                  <a:pt x="1710" y="7279"/>
                </a:lnTo>
                <a:lnTo>
                  <a:pt x="1783" y="7401"/>
                </a:lnTo>
                <a:lnTo>
                  <a:pt x="1857" y="7450"/>
                </a:lnTo>
                <a:lnTo>
                  <a:pt x="1905" y="7499"/>
                </a:lnTo>
                <a:lnTo>
                  <a:pt x="2418" y="7743"/>
                </a:lnTo>
                <a:lnTo>
                  <a:pt x="2492" y="7792"/>
                </a:lnTo>
                <a:lnTo>
                  <a:pt x="2711" y="7792"/>
                </a:lnTo>
                <a:lnTo>
                  <a:pt x="2858" y="7718"/>
                </a:lnTo>
                <a:lnTo>
                  <a:pt x="2907" y="7669"/>
                </a:lnTo>
                <a:lnTo>
                  <a:pt x="2956" y="7621"/>
                </a:lnTo>
                <a:lnTo>
                  <a:pt x="3591" y="6644"/>
                </a:lnTo>
                <a:lnTo>
                  <a:pt x="3810" y="6668"/>
                </a:lnTo>
                <a:lnTo>
                  <a:pt x="4006" y="6668"/>
                </a:lnTo>
                <a:lnTo>
                  <a:pt x="4494" y="7718"/>
                </a:lnTo>
                <a:lnTo>
                  <a:pt x="4543" y="7792"/>
                </a:lnTo>
                <a:lnTo>
                  <a:pt x="4592" y="7840"/>
                </a:lnTo>
                <a:lnTo>
                  <a:pt x="4714" y="7914"/>
                </a:lnTo>
                <a:lnTo>
                  <a:pt x="4861" y="7963"/>
                </a:lnTo>
                <a:lnTo>
                  <a:pt x="4934" y="7963"/>
                </a:lnTo>
                <a:lnTo>
                  <a:pt x="5007" y="7938"/>
                </a:lnTo>
                <a:lnTo>
                  <a:pt x="5544" y="7767"/>
                </a:lnTo>
                <a:lnTo>
                  <a:pt x="5618" y="7743"/>
                </a:lnTo>
                <a:lnTo>
                  <a:pt x="5667" y="7694"/>
                </a:lnTo>
                <a:lnTo>
                  <a:pt x="5764" y="7572"/>
                </a:lnTo>
                <a:lnTo>
                  <a:pt x="5838" y="7425"/>
                </a:lnTo>
                <a:lnTo>
                  <a:pt x="5838" y="7352"/>
                </a:lnTo>
                <a:lnTo>
                  <a:pt x="5838" y="7279"/>
                </a:lnTo>
                <a:lnTo>
                  <a:pt x="5593" y="6131"/>
                </a:lnTo>
                <a:lnTo>
                  <a:pt x="5740" y="6009"/>
                </a:lnTo>
                <a:lnTo>
                  <a:pt x="5911" y="5862"/>
                </a:lnTo>
                <a:lnTo>
                  <a:pt x="6985" y="6277"/>
                </a:lnTo>
                <a:lnTo>
                  <a:pt x="7059" y="6277"/>
                </a:lnTo>
                <a:lnTo>
                  <a:pt x="7132" y="6302"/>
                </a:lnTo>
                <a:lnTo>
                  <a:pt x="7278" y="6253"/>
                </a:lnTo>
                <a:lnTo>
                  <a:pt x="7425" y="6180"/>
                </a:lnTo>
                <a:lnTo>
                  <a:pt x="7474" y="6131"/>
                </a:lnTo>
                <a:lnTo>
                  <a:pt x="7523" y="6058"/>
                </a:lnTo>
                <a:lnTo>
                  <a:pt x="7767" y="5545"/>
                </a:lnTo>
                <a:lnTo>
                  <a:pt x="7791" y="5496"/>
                </a:lnTo>
                <a:lnTo>
                  <a:pt x="7816" y="5398"/>
                </a:lnTo>
                <a:lnTo>
                  <a:pt x="7791" y="5252"/>
                </a:lnTo>
                <a:lnTo>
                  <a:pt x="7718" y="5129"/>
                </a:lnTo>
                <a:lnTo>
                  <a:pt x="7669" y="5056"/>
                </a:lnTo>
                <a:lnTo>
                  <a:pt x="7620" y="5007"/>
                </a:lnTo>
                <a:lnTo>
                  <a:pt x="6643" y="4372"/>
                </a:lnTo>
                <a:lnTo>
                  <a:pt x="6668" y="4177"/>
                </a:lnTo>
                <a:lnTo>
                  <a:pt x="6668" y="3957"/>
                </a:lnTo>
                <a:lnTo>
                  <a:pt x="7718" y="3469"/>
                </a:lnTo>
                <a:lnTo>
                  <a:pt x="7791" y="3444"/>
                </a:lnTo>
                <a:lnTo>
                  <a:pt x="7865" y="3395"/>
                </a:lnTo>
                <a:lnTo>
                  <a:pt x="7938" y="3249"/>
                </a:lnTo>
                <a:lnTo>
                  <a:pt x="7962" y="3102"/>
                </a:lnTo>
                <a:lnTo>
                  <a:pt x="7962" y="3029"/>
                </a:lnTo>
                <a:lnTo>
                  <a:pt x="7962" y="2956"/>
                </a:lnTo>
                <a:lnTo>
                  <a:pt x="7767" y="2419"/>
                </a:lnTo>
                <a:lnTo>
                  <a:pt x="7743" y="2345"/>
                </a:lnTo>
                <a:lnTo>
                  <a:pt x="7694" y="2296"/>
                </a:lnTo>
                <a:lnTo>
                  <a:pt x="7572" y="2199"/>
                </a:lnTo>
                <a:lnTo>
                  <a:pt x="7449" y="2150"/>
                </a:lnTo>
                <a:lnTo>
                  <a:pt x="7278" y="2150"/>
                </a:lnTo>
                <a:lnTo>
                  <a:pt x="6155" y="2394"/>
                </a:lnTo>
                <a:lnTo>
                  <a:pt x="6033" y="2223"/>
                </a:lnTo>
                <a:lnTo>
                  <a:pt x="5886" y="2077"/>
                </a:lnTo>
                <a:lnTo>
                  <a:pt x="6277" y="978"/>
                </a:lnTo>
                <a:lnTo>
                  <a:pt x="6302" y="904"/>
                </a:lnTo>
                <a:lnTo>
                  <a:pt x="6302" y="831"/>
                </a:lnTo>
                <a:lnTo>
                  <a:pt x="6277" y="684"/>
                </a:lnTo>
                <a:lnTo>
                  <a:pt x="6179" y="562"/>
                </a:lnTo>
                <a:lnTo>
                  <a:pt x="6131" y="489"/>
                </a:lnTo>
                <a:lnTo>
                  <a:pt x="6082" y="465"/>
                </a:lnTo>
                <a:lnTo>
                  <a:pt x="5569" y="196"/>
                </a:lnTo>
                <a:lnTo>
                  <a:pt x="5496" y="172"/>
                </a:lnTo>
                <a:lnTo>
                  <a:pt x="5276" y="172"/>
                </a:lnTo>
                <a:lnTo>
                  <a:pt x="5129" y="245"/>
                </a:lnTo>
                <a:lnTo>
                  <a:pt x="5080" y="294"/>
                </a:lnTo>
                <a:lnTo>
                  <a:pt x="5032" y="343"/>
                </a:lnTo>
                <a:lnTo>
                  <a:pt x="4397" y="1319"/>
                </a:lnTo>
                <a:lnTo>
                  <a:pt x="4177" y="1295"/>
                </a:lnTo>
                <a:lnTo>
                  <a:pt x="3981" y="1295"/>
                </a:lnTo>
                <a:lnTo>
                  <a:pt x="3493" y="245"/>
                </a:lnTo>
                <a:lnTo>
                  <a:pt x="3444" y="172"/>
                </a:lnTo>
                <a:lnTo>
                  <a:pt x="3395" y="123"/>
                </a:lnTo>
                <a:lnTo>
                  <a:pt x="3273" y="49"/>
                </a:lnTo>
                <a:lnTo>
                  <a:pt x="312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6" name="CustomShape 126"/>
          <p:cNvSpPr/>
          <p:nvPr/>
        </p:nvSpPr>
        <p:spPr>
          <a:xfrm>
            <a:off x="3164400" y="2627280"/>
            <a:ext cx="235800" cy="235800"/>
          </a:xfrm>
          <a:custGeom>
            <a:avLst/>
            <a:gdLst/>
            <a:ahLst/>
            <a:cxnLst/>
            <a:rect l="l" t="t" r="r" b="b"/>
            <a:pathLst>
              <a:path w="12628" h="12627">
                <a:moveTo>
                  <a:pt x="6302" y="977"/>
                </a:moveTo>
                <a:lnTo>
                  <a:pt x="6863" y="1026"/>
                </a:lnTo>
                <a:lnTo>
                  <a:pt x="7376" y="1099"/>
                </a:lnTo>
                <a:lnTo>
                  <a:pt x="7889" y="1221"/>
                </a:lnTo>
                <a:lnTo>
                  <a:pt x="8378" y="1417"/>
                </a:lnTo>
                <a:lnTo>
                  <a:pt x="8842" y="1636"/>
                </a:lnTo>
                <a:lnTo>
                  <a:pt x="9281" y="1905"/>
                </a:lnTo>
                <a:lnTo>
                  <a:pt x="9697" y="2198"/>
                </a:lnTo>
                <a:lnTo>
                  <a:pt x="10087" y="2540"/>
                </a:lnTo>
                <a:lnTo>
                  <a:pt x="10429" y="2931"/>
                </a:lnTo>
                <a:lnTo>
                  <a:pt x="10722" y="3346"/>
                </a:lnTo>
                <a:lnTo>
                  <a:pt x="10991" y="3786"/>
                </a:lnTo>
                <a:lnTo>
                  <a:pt x="11211" y="4250"/>
                </a:lnTo>
                <a:lnTo>
                  <a:pt x="11406" y="4738"/>
                </a:lnTo>
                <a:lnTo>
                  <a:pt x="11528" y="5251"/>
                </a:lnTo>
                <a:lnTo>
                  <a:pt x="11626" y="5764"/>
                </a:lnTo>
                <a:lnTo>
                  <a:pt x="11650" y="6326"/>
                </a:lnTo>
                <a:lnTo>
                  <a:pt x="11626" y="6863"/>
                </a:lnTo>
                <a:lnTo>
                  <a:pt x="11528" y="7400"/>
                </a:lnTo>
                <a:lnTo>
                  <a:pt x="11406" y="7913"/>
                </a:lnTo>
                <a:lnTo>
                  <a:pt x="11211" y="8402"/>
                </a:lnTo>
                <a:lnTo>
                  <a:pt x="10991" y="8866"/>
                </a:lnTo>
                <a:lnTo>
                  <a:pt x="10722" y="9305"/>
                </a:lnTo>
                <a:lnTo>
                  <a:pt x="10429" y="9696"/>
                </a:lnTo>
                <a:lnTo>
                  <a:pt x="10087" y="10087"/>
                </a:lnTo>
                <a:lnTo>
                  <a:pt x="9697" y="10429"/>
                </a:lnTo>
                <a:lnTo>
                  <a:pt x="9281" y="10746"/>
                </a:lnTo>
                <a:lnTo>
                  <a:pt x="8842" y="11015"/>
                </a:lnTo>
                <a:lnTo>
                  <a:pt x="8378" y="11235"/>
                </a:lnTo>
                <a:lnTo>
                  <a:pt x="7889" y="11406"/>
                </a:lnTo>
                <a:lnTo>
                  <a:pt x="7376" y="11552"/>
                </a:lnTo>
                <a:lnTo>
                  <a:pt x="6863" y="11625"/>
                </a:lnTo>
                <a:lnTo>
                  <a:pt x="6302" y="11650"/>
                </a:lnTo>
                <a:lnTo>
                  <a:pt x="5764" y="11625"/>
                </a:lnTo>
                <a:lnTo>
                  <a:pt x="5227" y="11552"/>
                </a:lnTo>
                <a:lnTo>
                  <a:pt x="4714" y="11406"/>
                </a:lnTo>
                <a:lnTo>
                  <a:pt x="4226" y="11235"/>
                </a:lnTo>
                <a:lnTo>
                  <a:pt x="3762" y="11015"/>
                </a:lnTo>
                <a:lnTo>
                  <a:pt x="3322" y="10746"/>
                </a:lnTo>
                <a:lnTo>
                  <a:pt x="2931" y="10429"/>
                </a:lnTo>
                <a:lnTo>
                  <a:pt x="2541" y="10087"/>
                </a:lnTo>
                <a:lnTo>
                  <a:pt x="2199" y="9696"/>
                </a:lnTo>
                <a:lnTo>
                  <a:pt x="1881" y="9305"/>
                </a:lnTo>
                <a:lnTo>
                  <a:pt x="1613" y="8866"/>
                </a:lnTo>
                <a:lnTo>
                  <a:pt x="1393" y="8402"/>
                </a:lnTo>
                <a:lnTo>
                  <a:pt x="1222" y="7913"/>
                </a:lnTo>
                <a:lnTo>
                  <a:pt x="1075" y="7400"/>
                </a:lnTo>
                <a:lnTo>
                  <a:pt x="1002" y="6863"/>
                </a:lnTo>
                <a:lnTo>
                  <a:pt x="978" y="6326"/>
                </a:lnTo>
                <a:lnTo>
                  <a:pt x="1002" y="5764"/>
                </a:lnTo>
                <a:lnTo>
                  <a:pt x="1075" y="5251"/>
                </a:lnTo>
                <a:lnTo>
                  <a:pt x="1222" y="4738"/>
                </a:lnTo>
                <a:lnTo>
                  <a:pt x="1393" y="4250"/>
                </a:lnTo>
                <a:lnTo>
                  <a:pt x="1613" y="3786"/>
                </a:lnTo>
                <a:lnTo>
                  <a:pt x="1881" y="3346"/>
                </a:lnTo>
                <a:lnTo>
                  <a:pt x="2199" y="2931"/>
                </a:lnTo>
                <a:lnTo>
                  <a:pt x="2541" y="2540"/>
                </a:lnTo>
                <a:lnTo>
                  <a:pt x="2931" y="2198"/>
                </a:lnTo>
                <a:lnTo>
                  <a:pt x="3322" y="1905"/>
                </a:lnTo>
                <a:lnTo>
                  <a:pt x="3762" y="1636"/>
                </a:lnTo>
                <a:lnTo>
                  <a:pt x="4226" y="1417"/>
                </a:lnTo>
                <a:lnTo>
                  <a:pt x="4714" y="1221"/>
                </a:lnTo>
                <a:lnTo>
                  <a:pt x="5227" y="1099"/>
                </a:lnTo>
                <a:lnTo>
                  <a:pt x="5764" y="1026"/>
                </a:lnTo>
                <a:lnTo>
                  <a:pt x="6302" y="977"/>
                </a:lnTo>
                <a:close/>
                <a:moveTo>
                  <a:pt x="6302" y="0"/>
                </a:moveTo>
                <a:lnTo>
                  <a:pt x="5984" y="24"/>
                </a:lnTo>
                <a:lnTo>
                  <a:pt x="5667" y="49"/>
                </a:lnTo>
                <a:lnTo>
                  <a:pt x="5349" y="73"/>
                </a:lnTo>
                <a:lnTo>
                  <a:pt x="5032" y="147"/>
                </a:lnTo>
                <a:lnTo>
                  <a:pt x="4739" y="220"/>
                </a:lnTo>
                <a:lnTo>
                  <a:pt x="4446" y="293"/>
                </a:lnTo>
                <a:lnTo>
                  <a:pt x="4153" y="391"/>
                </a:lnTo>
                <a:lnTo>
                  <a:pt x="3859" y="513"/>
                </a:lnTo>
                <a:lnTo>
                  <a:pt x="3566" y="635"/>
                </a:lnTo>
                <a:lnTo>
                  <a:pt x="3298" y="782"/>
                </a:lnTo>
                <a:lnTo>
                  <a:pt x="3029" y="928"/>
                </a:lnTo>
                <a:lnTo>
                  <a:pt x="2785" y="1075"/>
                </a:lnTo>
                <a:lnTo>
                  <a:pt x="2296" y="1441"/>
                </a:lnTo>
                <a:lnTo>
                  <a:pt x="1857" y="1856"/>
                </a:lnTo>
                <a:lnTo>
                  <a:pt x="1442" y="2296"/>
                </a:lnTo>
                <a:lnTo>
                  <a:pt x="1075" y="2784"/>
                </a:lnTo>
                <a:lnTo>
                  <a:pt x="904" y="3053"/>
                </a:lnTo>
                <a:lnTo>
                  <a:pt x="758" y="3322"/>
                </a:lnTo>
                <a:lnTo>
                  <a:pt x="611" y="3590"/>
                </a:lnTo>
                <a:lnTo>
                  <a:pt x="489" y="3859"/>
                </a:lnTo>
                <a:lnTo>
                  <a:pt x="391" y="4152"/>
                </a:lnTo>
                <a:lnTo>
                  <a:pt x="294" y="4445"/>
                </a:lnTo>
                <a:lnTo>
                  <a:pt x="196" y="4738"/>
                </a:lnTo>
                <a:lnTo>
                  <a:pt x="123" y="5056"/>
                </a:lnTo>
                <a:lnTo>
                  <a:pt x="74" y="5349"/>
                </a:lnTo>
                <a:lnTo>
                  <a:pt x="25" y="5666"/>
                </a:lnTo>
                <a:lnTo>
                  <a:pt x="1" y="5984"/>
                </a:lnTo>
                <a:lnTo>
                  <a:pt x="1" y="6326"/>
                </a:lnTo>
                <a:lnTo>
                  <a:pt x="1" y="6643"/>
                </a:lnTo>
                <a:lnTo>
                  <a:pt x="25" y="6961"/>
                </a:lnTo>
                <a:lnTo>
                  <a:pt x="74" y="7278"/>
                </a:lnTo>
                <a:lnTo>
                  <a:pt x="123" y="7596"/>
                </a:lnTo>
                <a:lnTo>
                  <a:pt x="196" y="7889"/>
                </a:lnTo>
                <a:lnTo>
                  <a:pt x="294" y="8206"/>
                </a:lnTo>
                <a:lnTo>
                  <a:pt x="391" y="8499"/>
                </a:lnTo>
                <a:lnTo>
                  <a:pt x="489" y="8768"/>
                </a:lnTo>
                <a:lnTo>
                  <a:pt x="611" y="9061"/>
                </a:lnTo>
                <a:lnTo>
                  <a:pt x="758" y="9330"/>
                </a:lnTo>
                <a:lnTo>
                  <a:pt x="904" y="9598"/>
                </a:lnTo>
                <a:lnTo>
                  <a:pt x="1075" y="9843"/>
                </a:lnTo>
                <a:lnTo>
                  <a:pt x="1442" y="10331"/>
                </a:lnTo>
                <a:lnTo>
                  <a:pt x="1857" y="10771"/>
                </a:lnTo>
                <a:lnTo>
                  <a:pt x="2296" y="11186"/>
                </a:lnTo>
                <a:lnTo>
                  <a:pt x="2785" y="11552"/>
                </a:lnTo>
                <a:lnTo>
                  <a:pt x="3029" y="11723"/>
                </a:lnTo>
                <a:lnTo>
                  <a:pt x="3298" y="11870"/>
                </a:lnTo>
                <a:lnTo>
                  <a:pt x="3566" y="12016"/>
                </a:lnTo>
                <a:lnTo>
                  <a:pt x="3859" y="12138"/>
                </a:lnTo>
                <a:lnTo>
                  <a:pt x="4153" y="12236"/>
                </a:lnTo>
                <a:lnTo>
                  <a:pt x="4446" y="12334"/>
                </a:lnTo>
                <a:lnTo>
                  <a:pt x="4739" y="12431"/>
                </a:lnTo>
                <a:lnTo>
                  <a:pt x="5032" y="12505"/>
                </a:lnTo>
                <a:lnTo>
                  <a:pt x="5349" y="12553"/>
                </a:lnTo>
                <a:lnTo>
                  <a:pt x="5667" y="12602"/>
                </a:lnTo>
                <a:lnTo>
                  <a:pt x="5984" y="12627"/>
                </a:lnTo>
                <a:lnTo>
                  <a:pt x="6644" y="12627"/>
                </a:lnTo>
                <a:lnTo>
                  <a:pt x="6961" y="12602"/>
                </a:lnTo>
                <a:lnTo>
                  <a:pt x="7279" y="12553"/>
                </a:lnTo>
                <a:lnTo>
                  <a:pt x="7572" y="12505"/>
                </a:lnTo>
                <a:lnTo>
                  <a:pt x="7889" y="12431"/>
                </a:lnTo>
                <a:lnTo>
                  <a:pt x="8182" y="12334"/>
                </a:lnTo>
                <a:lnTo>
                  <a:pt x="8475" y="12236"/>
                </a:lnTo>
                <a:lnTo>
                  <a:pt x="8768" y="12138"/>
                </a:lnTo>
                <a:lnTo>
                  <a:pt x="9037" y="12016"/>
                </a:lnTo>
                <a:lnTo>
                  <a:pt x="9306" y="11870"/>
                </a:lnTo>
                <a:lnTo>
                  <a:pt x="9574" y="11723"/>
                </a:lnTo>
                <a:lnTo>
                  <a:pt x="9843" y="11552"/>
                </a:lnTo>
                <a:lnTo>
                  <a:pt x="10332" y="11186"/>
                </a:lnTo>
                <a:lnTo>
                  <a:pt x="10771" y="10771"/>
                </a:lnTo>
                <a:lnTo>
                  <a:pt x="11186" y="10331"/>
                </a:lnTo>
                <a:lnTo>
                  <a:pt x="11553" y="9843"/>
                </a:lnTo>
                <a:lnTo>
                  <a:pt x="11699" y="9598"/>
                </a:lnTo>
                <a:lnTo>
                  <a:pt x="11846" y="9330"/>
                </a:lnTo>
                <a:lnTo>
                  <a:pt x="11992" y="9061"/>
                </a:lnTo>
                <a:lnTo>
                  <a:pt x="12114" y="8768"/>
                </a:lnTo>
                <a:lnTo>
                  <a:pt x="12237" y="8499"/>
                </a:lnTo>
                <a:lnTo>
                  <a:pt x="12334" y="8206"/>
                </a:lnTo>
                <a:lnTo>
                  <a:pt x="12432" y="7889"/>
                </a:lnTo>
                <a:lnTo>
                  <a:pt x="12481" y="7596"/>
                </a:lnTo>
                <a:lnTo>
                  <a:pt x="12554" y="7278"/>
                </a:lnTo>
                <a:lnTo>
                  <a:pt x="12578" y="6961"/>
                </a:lnTo>
                <a:lnTo>
                  <a:pt x="12603" y="6643"/>
                </a:lnTo>
                <a:lnTo>
                  <a:pt x="12627" y="6326"/>
                </a:lnTo>
                <a:lnTo>
                  <a:pt x="12603" y="5984"/>
                </a:lnTo>
                <a:lnTo>
                  <a:pt x="12578" y="5666"/>
                </a:lnTo>
                <a:lnTo>
                  <a:pt x="12554" y="5349"/>
                </a:lnTo>
                <a:lnTo>
                  <a:pt x="12481" y="5056"/>
                </a:lnTo>
                <a:lnTo>
                  <a:pt x="12432" y="4738"/>
                </a:lnTo>
                <a:lnTo>
                  <a:pt x="12334" y="4445"/>
                </a:lnTo>
                <a:lnTo>
                  <a:pt x="12237" y="4152"/>
                </a:lnTo>
                <a:lnTo>
                  <a:pt x="12114" y="3859"/>
                </a:lnTo>
                <a:lnTo>
                  <a:pt x="11992" y="3590"/>
                </a:lnTo>
                <a:lnTo>
                  <a:pt x="11846" y="3322"/>
                </a:lnTo>
                <a:lnTo>
                  <a:pt x="11699" y="3053"/>
                </a:lnTo>
                <a:lnTo>
                  <a:pt x="11553" y="2784"/>
                </a:lnTo>
                <a:lnTo>
                  <a:pt x="11186" y="2296"/>
                </a:lnTo>
                <a:lnTo>
                  <a:pt x="10771" y="1856"/>
                </a:lnTo>
                <a:lnTo>
                  <a:pt x="10332" y="1441"/>
                </a:lnTo>
                <a:lnTo>
                  <a:pt x="9843" y="1075"/>
                </a:lnTo>
                <a:lnTo>
                  <a:pt x="9574" y="928"/>
                </a:lnTo>
                <a:lnTo>
                  <a:pt x="9306" y="782"/>
                </a:lnTo>
                <a:lnTo>
                  <a:pt x="9037" y="635"/>
                </a:lnTo>
                <a:lnTo>
                  <a:pt x="8768" y="513"/>
                </a:lnTo>
                <a:lnTo>
                  <a:pt x="8475" y="391"/>
                </a:lnTo>
                <a:lnTo>
                  <a:pt x="8182" y="293"/>
                </a:lnTo>
                <a:lnTo>
                  <a:pt x="7889" y="220"/>
                </a:lnTo>
                <a:lnTo>
                  <a:pt x="7572" y="147"/>
                </a:lnTo>
                <a:lnTo>
                  <a:pt x="7279" y="73"/>
                </a:lnTo>
                <a:lnTo>
                  <a:pt x="6961" y="49"/>
                </a:lnTo>
                <a:lnTo>
                  <a:pt x="6644" y="24"/>
                </a:lnTo>
                <a:lnTo>
                  <a:pt x="630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7" name="CustomShape 127"/>
          <p:cNvSpPr/>
          <p:nvPr/>
        </p:nvSpPr>
        <p:spPr>
          <a:xfrm>
            <a:off x="3191760" y="2654640"/>
            <a:ext cx="181080" cy="181080"/>
          </a:xfrm>
          <a:custGeom>
            <a:avLst/>
            <a:gdLst/>
            <a:ahLst/>
            <a:cxnLst/>
            <a:rect l="l" t="t" r="r" b="b"/>
            <a:pathLst>
              <a:path w="9697" h="9697">
                <a:moveTo>
                  <a:pt x="4934" y="1466"/>
                </a:moveTo>
                <a:lnTo>
                  <a:pt x="5008" y="1490"/>
                </a:lnTo>
                <a:lnTo>
                  <a:pt x="5081" y="1539"/>
                </a:lnTo>
                <a:lnTo>
                  <a:pt x="5154" y="1588"/>
                </a:lnTo>
                <a:lnTo>
                  <a:pt x="5203" y="1637"/>
                </a:lnTo>
                <a:lnTo>
                  <a:pt x="5252" y="1734"/>
                </a:lnTo>
                <a:lnTo>
                  <a:pt x="5276" y="1808"/>
                </a:lnTo>
                <a:lnTo>
                  <a:pt x="5276" y="1905"/>
                </a:lnTo>
                <a:lnTo>
                  <a:pt x="5276" y="1979"/>
                </a:lnTo>
                <a:lnTo>
                  <a:pt x="5252" y="2076"/>
                </a:lnTo>
                <a:lnTo>
                  <a:pt x="5203" y="2150"/>
                </a:lnTo>
                <a:lnTo>
                  <a:pt x="5154" y="2198"/>
                </a:lnTo>
                <a:lnTo>
                  <a:pt x="5081" y="2247"/>
                </a:lnTo>
                <a:lnTo>
                  <a:pt x="5008" y="2296"/>
                </a:lnTo>
                <a:lnTo>
                  <a:pt x="4934" y="2321"/>
                </a:lnTo>
                <a:lnTo>
                  <a:pt x="4837" y="2345"/>
                </a:lnTo>
                <a:lnTo>
                  <a:pt x="4593" y="2345"/>
                </a:lnTo>
                <a:lnTo>
                  <a:pt x="4348" y="2394"/>
                </a:lnTo>
                <a:lnTo>
                  <a:pt x="4104" y="2443"/>
                </a:lnTo>
                <a:lnTo>
                  <a:pt x="3860" y="2540"/>
                </a:lnTo>
                <a:lnTo>
                  <a:pt x="3640" y="2638"/>
                </a:lnTo>
                <a:lnTo>
                  <a:pt x="3445" y="2760"/>
                </a:lnTo>
                <a:lnTo>
                  <a:pt x="3249" y="2907"/>
                </a:lnTo>
                <a:lnTo>
                  <a:pt x="3054" y="3078"/>
                </a:lnTo>
                <a:lnTo>
                  <a:pt x="2907" y="3249"/>
                </a:lnTo>
                <a:lnTo>
                  <a:pt x="2761" y="3444"/>
                </a:lnTo>
                <a:lnTo>
                  <a:pt x="2639" y="3664"/>
                </a:lnTo>
                <a:lnTo>
                  <a:pt x="2517" y="3884"/>
                </a:lnTo>
                <a:lnTo>
                  <a:pt x="2443" y="4103"/>
                </a:lnTo>
                <a:lnTo>
                  <a:pt x="2370" y="4348"/>
                </a:lnTo>
                <a:lnTo>
                  <a:pt x="2346" y="4592"/>
                </a:lnTo>
                <a:lnTo>
                  <a:pt x="2321" y="4861"/>
                </a:lnTo>
                <a:lnTo>
                  <a:pt x="2321" y="4934"/>
                </a:lnTo>
                <a:lnTo>
                  <a:pt x="2297" y="5032"/>
                </a:lnTo>
                <a:lnTo>
                  <a:pt x="2248" y="5105"/>
                </a:lnTo>
                <a:lnTo>
                  <a:pt x="2199" y="5154"/>
                </a:lnTo>
                <a:lnTo>
                  <a:pt x="2126" y="5227"/>
                </a:lnTo>
                <a:lnTo>
                  <a:pt x="2053" y="5251"/>
                </a:lnTo>
                <a:lnTo>
                  <a:pt x="1979" y="5276"/>
                </a:lnTo>
                <a:lnTo>
                  <a:pt x="1882" y="5300"/>
                </a:lnTo>
                <a:lnTo>
                  <a:pt x="1808" y="5276"/>
                </a:lnTo>
                <a:lnTo>
                  <a:pt x="1711" y="5251"/>
                </a:lnTo>
                <a:lnTo>
                  <a:pt x="1637" y="5227"/>
                </a:lnTo>
                <a:lnTo>
                  <a:pt x="1564" y="5154"/>
                </a:lnTo>
                <a:lnTo>
                  <a:pt x="1515" y="5105"/>
                </a:lnTo>
                <a:lnTo>
                  <a:pt x="1491" y="5032"/>
                </a:lnTo>
                <a:lnTo>
                  <a:pt x="1466" y="4934"/>
                </a:lnTo>
                <a:lnTo>
                  <a:pt x="1442" y="4861"/>
                </a:lnTo>
                <a:lnTo>
                  <a:pt x="1466" y="4494"/>
                </a:lnTo>
                <a:lnTo>
                  <a:pt x="1515" y="4177"/>
                </a:lnTo>
                <a:lnTo>
                  <a:pt x="1588" y="3835"/>
                </a:lnTo>
                <a:lnTo>
                  <a:pt x="1711" y="3542"/>
                </a:lnTo>
                <a:lnTo>
                  <a:pt x="1857" y="3224"/>
                </a:lnTo>
                <a:lnTo>
                  <a:pt x="2028" y="2956"/>
                </a:lnTo>
                <a:lnTo>
                  <a:pt x="2223" y="2687"/>
                </a:lnTo>
                <a:lnTo>
                  <a:pt x="2443" y="2443"/>
                </a:lnTo>
                <a:lnTo>
                  <a:pt x="2688" y="2223"/>
                </a:lnTo>
                <a:lnTo>
                  <a:pt x="2956" y="2028"/>
                </a:lnTo>
                <a:lnTo>
                  <a:pt x="3225" y="1857"/>
                </a:lnTo>
                <a:lnTo>
                  <a:pt x="3518" y="1710"/>
                </a:lnTo>
                <a:lnTo>
                  <a:pt x="3835" y="1612"/>
                </a:lnTo>
                <a:lnTo>
                  <a:pt x="4153" y="1515"/>
                </a:lnTo>
                <a:lnTo>
                  <a:pt x="4495" y="1466"/>
                </a:lnTo>
                <a:close/>
                <a:moveTo>
                  <a:pt x="4837" y="0"/>
                </a:moveTo>
                <a:lnTo>
                  <a:pt x="4348" y="25"/>
                </a:lnTo>
                <a:lnTo>
                  <a:pt x="3860" y="98"/>
                </a:lnTo>
                <a:lnTo>
                  <a:pt x="3396" y="220"/>
                </a:lnTo>
                <a:lnTo>
                  <a:pt x="2956" y="391"/>
                </a:lnTo>
                <a:lnTo>
                  <a:pt x="2541" y="587"/>
                </a:lnTo>
                <a:lnTo>
                  <a:pt x="2150" y="831"/>
                </a:lnTo>
                <a:lnTo>
                  <a:pt x="1759" y="1124"/>
                </a:lnTo>
                <a:lnTo>
                  <a:pt x="1418" y="1441"/>
                </a:lnTo>
                <a:lnTo>
                  <a:pt x="1100" y="1783"/>
                </a:lnTo>
                <a:lnTo>
                  <a:pt x="831" y="2150"/>
                </a:lnTo>
                <a:lnTo>
                  <a:pt x="587" y="2540"/>
                </a:lnTo>
                <a:lnTo>
                  <a:pt x="392" y="2980"/>
                </a:lnTo>
                <a:lnTo>
                  <a:pt x="221" y="3420"/>
                </a:lnTo>
                <a:lnTo>
                  <a:pt x="99" y="3884"/>
                </a:lnTo>
                <a:lnTo>
                  <a:pt x="25" y="4348"/>
                </a:lnTo>
                <a:lnTo>
                  <a:pt x="1" y="4861"/>
                </a:lnTo>
                <a:lnTo>
                  <a:pt x="25" y="5349"/>
                </a:lnTo>
                <a:lnTo>
                  <a:pt x="99" y="5838"/>
                </a:lnTo>
                <a:lnTo>
                  <a:pt x="221" y="6302"/>
                </a:lnTo>
                <a:lnTo>
                  <a:pt x="392" y="6741"/>
                </a:lnTo>
                <a:lnTo>
                  <a:pt x="587" y="7156"/>
                </a:lnTo>
                <a:lnTo>
                  <a:pt x="831" y="7547"/>
                </a:lnTo>
                <a:lnTo>
                  <a:pt x="1100" y="7938"/>
                </a:lnTo>
                <a:lnTo>
                  <a:pt x="1418" y="8280"/>
                </a:lnTo>
                <a:lnTo>
                  <a:pt x="1759" y="8597"/>
                </a:lnTo>
                <a:lnTo>
                  <a:pt x="2150" y="8866"/>
                </a:lnTo>
                <a:lnTo>
                  <a:pt x="2541" y="9110"/>
                </a:lnTo>
                <a:lnTo>
                  <a:pt x="2956" y="9306"/>
                </a:lnTo>
                <a:lnTo>
                  <a:pt x="3396" y="9477"/>
                </a:lnTo>
                <a:lnTo>
                  <a:pt x="3860" y="9599"/>
                </a:lnTo>
                <a:lnTo>
                  <a:pt x="4348" y="9672"/>
                </a:lnTo>
                <a:lnTo>
                  <a:pt x="4837" y="9696"/>
                </a:lnTo>
                <a:lnTo>
                  <a:pt x="5350" y="9672"/>
                </a:lnTo>
                <a:lnTo>
                  <a:pt x="5814" y="9599"/>
                </a:lnTo>
                <a:lnTo>
                  <a:pt x="6278" y="9477"/>
                </a:lnTo>
                <a:lnTo>
                  <a:pt x="6717" y="9306"/>
                </a:lnTo>
                <a:lnTo>
                  <a:pt x="7157" y="9110"/>
                </a:lnTo>
                <a:lnTo>
                  <a:pt x="7548" y="8866"/>
                </a:lnTo>
                <a:lnTo>
                  <a:pt x="7914" y="8597"/>
                </a:lnTo>
                <a:lnTo>
                  <a:pt x="8256" y="8280"/>
                </a:lnTo>
                <a:lnTo>
                  <a:pt x="8573" y="7938"/>
                </a:lnTo>
                <a:lnTo>
                  <a:pt x="8867" y="7547"/>
                </a:lnTo>
                <a:lnTo>
                  <a:pt x="9111" y="7156"/>
                </a:lnTo>
                <a:lnTo>
                  <a:pt x="9306" y="6741"/>
                </a:lnTo>
                <a:lnTo>
                  <a:pt x="9477" y="6302"/>
                </a:lnTo>
                <a:lnTo>
                  <a:pt x="9599" y="5838"/>
                </a:lnTo>
                <a:lnTo>
                  <a:pt x="9673" y="5349"/>
                </a:lnTo>
                <a:lnTo>
                  <a:pt x="9697" y="4861"/>
                </a:lnTo>
                <a:lnTo>
                  <a:pt x="9673" y="4348"/>
                </a:lnTo>
                <a:lnTo>
                  <a:pt x="9599" y="3884"/>
                </a:lnTo>
                <a:lnTo>
                  <a:pt x="9477" y="3420"/>
                </a:lnTo>
                <a:lnTo>
                  <a:pt x="9306" y="2980"/>
                </a:lnTo>
                <a:lnTo>
                  <a:pt x="9111" y="2540"/>
                </a:lnTo>
                <a:lnTo>
                  <a:pt x="8867" y="2150"/>
                </a:lnTo>
                <a:lnTo>
                  <a:pt x="8573" y="1783"/>
                </a:lnTo>
                <a:lnTo>
                  <a:pt x="8256" y="1441"/>
                </a:lnTo>
                <a:lnTo>
                  <a:pt x="7914" y="1124"/>
                </a:lnTo>
                <a:lnTo>
                  <a:pt x="7548" y="831"/>
                </a:lnTo>
                <a:lnTo>
                  <a:pt x="7157" y="587"/>
                </a:lnTo>
                <a:lnTo>
                  <a:pt x="6717" y="391"/>
                </a:lnTo>
                <a:lnTo>
                  <a:pt x="6278" y="220"/>
                </a:lnTo>
                <a:lnTo>
                  <a:pt x="5814" y="98"/>
                </a:lnTo>
                <a:lnTo>
                  <a:pt x="5350" y="25"/>
                </a:lnTo>
                <a:lnTo>
                  <a:pt x="483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8" name="CustomShape 128"/>
          <p:cNvSpPr/>
          <p:nvPr/>
        </p:nvSpPr>
        <p:spPr>
          <a:xfrm>
            <a:off x="3358440" y="2828160"/>
            <a:ext cx="115200" cy="114840"/>
          </a:xfrm>
          <a:custGeom>
            <a:avLst/>
            <a:gdLst/>
            <a:ahLst/>
            <a:cxnLst/>
            <a:rect l="l" t="t" r="r" b="b"/>
            <a:pathLst>
              <a:path w="6180" h="6155">
                <a:moveTo>
                  <a:pt x="1075" y="0"/>
                </a:moveTo>
                <a:lnTo>
                  <a:pt x="831" y="269"/>
                </a:lnTo>
                <a:lnTo>
                  <a:pt x="562" y="537"/>
                </a:lnTo>
                <a:lnTo>
                  <a:pt x="293" y="782"/>
                </a:lnTo>
                <a:lnTo>
                  <a:pt x="0" y="1026"/>
                </a:lnTo>
                <a:lnTo>
                  <a:pt x="4983" y="6008"/>
                </a:lnTo>
                <a:lnTo>
                  <a:pt x="5056" y="6057"/>
                </a:lnTo>
                <a:lnTo>
                  <a:pt x="5129" y="6106"/>
                </a:lnTo>
                <a:lnTo>
                  <a:pt x="5227" y="6130"/>
                </a:lnTo>
                <a:lnTo>
                  <a:pt x="5325" y="6155"/>
                </a:lnTo>
                <a:lnTo>
                  <a:pt x="5422" y="6130"/>
                </a:lnTo>
                <a:lnTo>
                  <a:pt x="5496" y="6106"/>
                </a:lnTo>
                <a:lnTo>
                  <a:pt x="5593" y="6057"/>
                </a:lnTo>
                <a:lnTo>
                  <a:pt x="5667" y="6008"/>
                </a:lnTo>
                <a:lnTo>
                  <a:pt x="6033" y="5642"/>
                </a:lnTo>
                <a:lnTo>
                  <a:pt x="6106" y="5569"/>
                </a:lnTo>
                <a:lnTo>
                  <a:pt x="6155" y="5471"/>
                </a:lnTo>
                <a:lnTo>
                  <a:pt x="6179" y="5373"/>
                </a:lnTo>
                <a:lnTo>
                  <a:pt x="6179" y="5300"/>
                </a:lnTo>
                <a:lnTo>
                  <a:pt x="6179" y="5202"/>
                </a:lnTo>
                <a:lnTo>
                  <a:pt x="6155" y="5105"/>
                </a:lnTo>
                <a:lnTo>
                  <a:pt x="6106" y="5031"/>
                </a:lnTo>
                <a:lnTo>
                  <a:pt x="6033" y="4934"/>
                </a:lnTo>
                <a:lnTo>
                  <a:pt x="107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9" name="CustomShape 129"/>
          <p:cNvSpPr/>
          <p:nvPr/>
        </p:nvSpPr>
        <p:spPr>
          <a:xfrm>
            <a:off x="624960" y="3153960"/>
            <a:ext cx="345960" cy="272160"/>
          </a:xfrm>
          <a:custGeom>
            <a:avLst/>
            <a:gdLst/>
            <a:ahLst/>
            <a:cxnLst/>
            <a:rect l="l" t="t" r="r" b="b"/>
            <a:pathLst>
              <a:path w="18513" h="14557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0" name="CustomShape 130"/>
          <p:cNvSpPr/>
          <p:nvPr/>
        </p:nvSpPr>
        <p:spPr>
          <a:xfrm>
            <a:off x="4712760" y="2611800"/>
            <a:ext cx="240840" cy="347040"/>
          </a:xfrm>
          <a:custGeom>
            <a:avLst/>
            <a:gdLst/>
            <a:ahLst/>
            <a:cxnLst/>
            <a:rect l="l" t="t" r="r" b="b"/>
            <a:pathLst>
              <a:path w="12896" h="18563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1" name="CustomShape 131"/>
          <p:cNvSpPr/>
          <p:nvPr/>
        </p:nvSpPr>
        <p:spPr>
          <a:xfrm>
            <a:off x="5219280" y="2622600"/>
            <a:ext cx="236520" cy="58320"/>
          </a:xfrm>
          <a:custGeom>
            <a:avLst/>
            <a:gdLst/>
            <a:ahLst/>
            <a:cxnLst/>
            <a:rect l="l" t="t" r="r" b="b"/>
            <a:pathLst>
              <a:path w="12652" h="3127">
                <a:moveTo>
                  <a:pt x="7840" y="782"/>
                </a:moveTo>
                <a:lnTo>
                  <a:pt x="7865" y="807"/>
                </a:lnTo>
                <a:lnTo>
                  <a:pt x="7889" y="831"/>
                </a:lnTo>
                <a:lnTo>
                  <a:pt x="7889" y="880"/>
                </a:lnTo>
                <a:lnTo>
                  <a:pt x="7889" y="1417"/>
                </a:lnTo>
                <a:lnTo>
                  <a:pt x="4763" y="1417"/>
                </a:lnTo>
                <a:lnTo>
                  <a:pt x="4763" y="880"/>
                </a:lnTo>
                <a:lnTo>
                  <a:pt x="4763" y="831"/>
                </a:lnTo>
                <a:lnTo>
                  <a:pt x="4787" y="807"/>
                </a:lnTo>
                <a:lnTo>
                  <a:pt x="4812" y="782"/>
                </a:lnTo>
                <a:close/>
                <a:moveTo>
                  <a:pt x="4861" y="1"/>
                </a:moveTo>
                <a:lnTo>
                  <a:pt x="4690" y="25"/>
                </a:lnTo>
                <a:lnTo>
                  <a:pt x="4519" y="74"/>
                </a:lnTo>
                <a:lnTo>
                  <a:pt x="4372" y="147"/>
                </a:lnTo>
                <a:lnTo>
                  <a:pt x="4250" y="269"/>
                </a:lnTo>
                <a:lnTo>
                  <a:pt x="4128" y="392"/>
                </a:lnTo>
                <a:lnTo>
                  <a:pt x="4055" y="538"/>
                </a:lnTo>
                <a:lnTo>
                  <a:pt x="4006" y="709"/>
                </a:lnTo>
                <a:lnTo>
                  <a:pt x="3982" y="880"/>
                </a:lnTo>
                <a:lnTo>
                  <a:pt x="3982" y="1417"/>
                </a:lnTo>
                <a:lnTo>
                  <a:pt x="391" y="1417"/>
                </a:lnTo>
                <a:lnTo>
                  <a:pt x="294" y="1466"/>
                </a:lnTo>
                <a:lnTo>
                  <a:pt x="220" y="1491"/>
                </a:lnTo>
                <a:lnTo>
                  <a:pt x="147" y="1564"/>
                </a:lnTo>
                <a:lnTo>
                  <a:pt x="74" y="1637"/>
                </a:lnTo>
                <a:lnTo>
                  <a:pt x="49" y="1710"/>
                </a:lnTo>
                <a:lnTo>
                  <a:pt x="1" y="1808"/>
                </a:lnTo>
                <a:lnTo>
                  <a:pt x="1" y="1906"/>
                </a:lnTo>
                <a:lnTo>
                  <a:pt x="1" y="3127"/>
                </a:lnTo>
                <a:lnTo>
                  <a:pt x="12652" y="3127"/>
                </a:lnTo>
                <a:lnTo>
                  <a:pt x="12652" y="1906"/>
                </a:lnTo>
                <a:lnTo>
                  <a:pt x="12652" y="1808"/>
                </a:lnTo>
                <a:lnTo>
                  <a:pt x="12603" y="1710"/>
                </a:lnTo>
                <a:lnTo>
                  <a:pt x="12578" y="1637"/>
                </a:lnTo>
                <a:lnTo>
                  <a:pt x="12505" y="1564"/>
                </a:lnTo>
                <a:lnTo>
                  <a:pt x="12432" y="1491"/>
                </a:lnTo>
                <a:lnTo>
                  <a:pt x="12359" y="1466"/>
                </a:lnTo>
                <a:lnTo>
                  <a:pt x="12261" y="1417"/>
                </a:lnTo>
                <a:lnTo>
                  <a:pt x="8671" y="1417"/>
                </a:lnTo>
                <a:lnTo>
                  <a:pt x="8671" y="880"/>
                </a:lnTo>
                <a:lnTo>
                  <a:pt x="8646" y="709"/>
                </a:lnTo>
                <a:lnTo>
                  <a:pt x="8597" y="538"/>
                </a:lnTo>
                <a:lnTo>
                  <a:pt x="8524" y="392"/>
                </a:lnTo>
                <a:lnTo>
                  <a:pt x="8402" y="269"/>
                </a:lnTo>
                <a:lnTo>
                  <a:pt x="8280" y="147"/>
                </a:lnTo>
                <a:lnTo>
                  <a:pt x="8133" y="74"/>
                </a:lnTo>
                <a:lnTo>
                  <a:pt x="7962" y="25"/>
                </a:lnTo>
                <a:lnTo>
                  <a:pt x="779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2" name="CustomShape 132"/>
          <p:cNvSpPr/>
          <p:nvPr/>
        </p:nvSpPr>
        <p:spPr>
          <a:xfrm>
            <a:off x="5229000" y="2690280"/>
            <a:ext cx="217080" cy="268560"/>
          </a:xfrm>
          <a:custGeom>
            <a:avLst/>
            <a:gdLst/>
            <a:ahLst/>
            <a:cxnLst/>
            <a:rect l="l" t="t" r="r" b="b"/>
            <a:pathLst>
              <a:path w="11626" h="14362">
                <a:moveTo>
                  <a:pt x="2614" y="1686"/>
                </a:moveTo>
                <a:lnTo>
                  <a:pt x="2711" y="1710"/>
                </a:lnTo>
                <a:lnTo>
                  <a:pt x="2785" y="1759"/>
                </a:lnTo>
                <a:lnTo>
                  <a:pt x="2834" y="1857"/>
                </a:lnTo>
                <a:lnTo>
                  <a:pt x="2858" y="1930"/>
                </a:lnTo>
                <a:lnTo>
                  <a:pt x="2858" y="12432"/>
                </a:lnTo>
                <a:lnTo>
                  <a:pt x="2834" y="12529"/>
                </a:lnTo>
                <a:lnTo>
                  <a:pt x="2785" y="12603"/>
                </a:lnTo>
                <a:lnTo>
                  <a:pt x="2711" y="12652"/>
                </a:lnTo>
                <a:lnTo>
                  <a:pt x="2614" y="12676"/>
                </a:lnTo>
                <a:lnTo>
                  <a:pt x="2516" y="12652"/>
                </a:lnTo>
                <a:lnTo>
                  <a:pt x="2443" y="12603"/>
                </a:lnTo>
                <a:lnTo>
                  <a:pt x="2394" y="12529"/>
                </a:lnTo>
                <a:lnTo>
                  <a:pt x="2369" y="12432"/>
                </a:lnTo>
                <a:lnTo>
                  <a:pt x="2369" y="1930"/>
                </a:lnTo>
                <a:lnTo>
                  <a:pt x="2394" y="1857"/>
                </a:lnTo>
                <a:lnTo>
                  <a:pt x="2443" y="1759"/>
                </a:lnTo>
                <a:lnTo>
                  <a:pt x="2516" y="1710"/>
                </a:lnTo>
                <a:lnTo>
                  <a:pt x="2614" y="1686"/>
                </a:lnTo>
                <a:close/>
                <a:moveTo>
                  <a:pt x="5813" y="1686"/>
                </a:moveTo>
                <a:lnTo>
                  <a:pt x="5911" y="1710"/>
                </a:lnTo>
                <a:lnTo>
                  <a:pt x="5984" y="1759"/>
                </a:lnTo>
                <a:lnTo>
                  <a:pt x="6033" y="1857"/>
                </a:lnTo>
                <a:lnTo>
                  <a:pt x="6057" y="1930"/>
                </a:lnTo>
                <a:lnTo>
                  <a:pt x="6057" y="12432"/>
                </a:lnTo>
                <a:lnTo>
                  <a:pt x="6033" y="12529"/>
                </a:lnTo>
                <a:lnTo>
                  <a:pt x="5984" y="12603"/>
                </a:lnTo>
                <a:lnTo>
                  <a:pt x="5911" y="12652"/>
                </a:lnTo>
                <a:lnTo>
                  <a:pt x="5813" y="12676"/>
                </a:lnTo>
                <a:lnTo>
                  <a:pt x="5715" y="12652"/>
                </a:lnTo>
                <a:lnTo>
                  <a:pt x="5642" y="12603"/>
                </a:lnTo>
                <a:lnTo>
                  <a:pt x="5593" y="12529"/>
                </a:lnTo>
                <a:lnTo>
                  <a:pt x="5569" y="12432"/>
                </a:lnTo>
                <a:lnTo>
                  <a:pt x="5569" y="1930"/>
                </a:lnTo>
                <a:lnTo>
                  <a:pt x="5593" y="1857"/>
                </a:lnTo>
                <a:lnTo>
                  <a:pt x="5642" y="1759"/>
                </a:lnTo>
                <a:lnTo>
                  <a:pt x="5715" y="1710"/>
                </a:lnTo>
                <a:lnTo>
                  <a:pt x="5813" y="1686"/>
                </a:lnTo>
                <a:close/>
                <a:moveTo>
                  <a:pt x="9013" y="1686"/>
                </a:moveTo>
                <a:lnTo>
                  <a:pt x="9110" y="1710"/>
                </a:lnTo>
                <a:lnTo>
                  <a:pt x="9183" y="1759"/>
                </a:lnTo>
                <a:lnTo>
                  <a:pt x="9232" y="1857"/>
                </a:lnTo>
                <a:lnTo>
                  <a:pt x="9257" y="1930"/>
                </a:lnTo>
                <a:lnTo>
                  <a:pt x="9257" y="12432"/>
                </a:lnTo>
                <a:lnTo>
                  <a:pt x="9232" y="12529"/>
                </a:lnTo>
                <a:lnTo>
                  <a:pt x="9183" y="12603"/>
                </a:lnTo>
                <a:lnTo>
                  <a:pt x="9110" y="12652"/>
                </a:lnTo>
                <a:lnTo>
                  <a:pt x="9013" y="12676"/>
                </a:lnTo>
                <a:lnTo>
                  <a:pt x="8915" y="12652"/>
                </a:lnTo>
                <a:lnTo>
                  <a:pt x="8842" y="12603"/>
                </a:lnTo>
                <a:lnTo>
                  <a:pt x="8793" y="12529"/>
                </a:lnTo>
                <a:lnTo>
                  <a:pt x="8768" y="12432"/>
                </a:lnTo>
                <a:lnTo>
                  <a:pt x="8768" y="1930"/>
                </a:lnTo>
                <a:lnTo>
                  <a:pt x="8793" y="1857"/>
                </a:lnTo>
                <a:lnTo>
                  <a:pt x="8842" y="1759"/>
                </a:lnTo>
                <a:lnTo>
                  <a:pt x="8915" y="1710"/>
                </a:lnTo>
                <a:lnTo>
                  <a:pt x="9013" y="1686"/>
                </a:lnTo>
                <a:close/>
                <a:moveTo>
                  <a:pt x="0" y="0"/>
                </a:moveTo>
                <a:lnTo>
                  <a:pt x="0" y="13873"/>
                </a:lnTo>
                <a:lnTo>
                  <a:pt x="0" y="13970"/>
                </a:lnTo>
                <a:lnTo>
                  <a:pt x="49" y="14068"/>
                </a:lnTo>
                <a:lnTo>
                  <a:pt x="74" y="14141"/>
                </a:lnTo>
                <a:lnTo>
                  <a:pt x="147" y="14215"/>
                </a:lnTo>
                <a:lnTo>
                  <a:pt x="220" y="14263"/>
                </a:lnTo>
                <a:lnTo>
                  <a:pt x="294" y="14312"/>
                </a:lnTo>
                <a:lnTo>
                  <a:pt x="391" y="14337"/>
                </a:lnTo>
                <a:lnTo>
                  <a:pt x="489" y="14361"/>
                </a:lnTo>
                <a:lnTo>
                  <a:pt x="11137" y="14361"/>
                </a:lnTo>
                <a:lnTo>
                  <a:pt x="11235" y="14337"/>
                </a:lnTo>
                <a:lnTo>
                  <a:pt x="11333" y="14312"/>
                </a:lnTo>
                <a:lnTo>
                  <a:pt x="11406" y="14263"/>
                </a:lnTo>
                <a:lnTo>
                  <a:pt x="11479" y="14215"/>
                </a:lnTo>
                <a:lnTo>
                  <a:pt x="11553" y="14141"/>
                </a:lnTo>
                <a:lnTo>
                  <a:pt x="11577" y="14068"/>
                </a:lnTo>
                <a:lnTo>
                  <a:pt x="11626" y="13970"/>
                </a:lnTo>
                <a:lnTo>
                  <a:pt x="11626" y="13873"/>
                </a:lnTo>
                <a:lnTo>
                  <a:pt x="1162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3" name="CustomShape 133"/>
          <p:cNvSpPr/>
          <p:nvPr/>
        </p:nvSpPr>
        <p:spPr>
          <a:xfrm>
            <a:off x="1132200" y="3176640"/>
            <a:ext cx="336960" cy="226440"/>
          </a:xfrm>
          <a:custGeom>
            <a:avLst/>
            <a:gdLst/>
            <a:ahLst/>
            <a:cxnLst/>
            <a:rect l="l" t="t" r="r" b="b"/>
            <a:pathLst>
              <a:path w="18026" h="12115">
                <a:moveTo>
                  <a:pt x="17048" y="977"/>
                </a:moveTo>
                <a:lnTo>
                  <a:pt x="17048" y="3127"/>
                </a:lnTo>
                <a:lnTo>
                  <a:pt x="978" y="3127"/>
                </a:lnTo>
                <a:lnTo>
                  <a:pt x="978" y="977"/>
                </a:lnTo>
                <a:close/>
                <a:moveTo>
                  <a:pt x="17048" y="5447"/>
                </a:moveTo>
                <a:lnTo>
                  <a:pt x="17048" y="11137"/>
                </a:lnTo>
                <a:lnTo>
                  <a:pt x="978" y="11137"/>
                </a:lnTo>
                <a:lnTo>
                  <a:pt x="978" y="5447"/>
                </a:lnTo>
                <a:close/>
                <a:moveTo>
                  <a:pt x="978" y="1"/>
                </a:moveTo>
                <a:lnTo>
                  <a:pt x="782" y="25"/>
                </a:lnTo>
                <a:lnTo>
                  <a:pt x="587" y="74"/>
                </a:lnTo>
                <a:lnTo>
                  <a:pt x="416" y="172"/>
                </a:lnTo>
                <a:lnTo>
                  <a:pt x="294" y="294"/>
                </a:lnTo>
                <a:lnTo>
                  <a:pt x="172" y="440"/>
                </a:lnTo>
                <a:lnTo>
                  <a:pt x="74" y="611"/>
                </a:lnTo>
                <a:lnTo>
                  <a:pt x="25" y="782"/>
                </a:lnTo>
                <a:lnTo>
                  <a:pt x="1" y="977"/>
                </a:lnTo>
                <a:lnTo>
                  <a:pt x="1" y="11137"/>
                </a:lnTo>
                <a:lnTo>
                  <a:pt x="25" y="11333"/>
                </a:lnTo>
                <a:lnTo>
                  <a:pt x="74" y="11504"/>
                </a:lnTo>
                <a:lnTo>
                  <a:pt x="172" y="11675"/>
                </a:lnTo>
                <a:lnTo>
                  <a:pt x="294" y="11821"/>
                </a:lnTo>
                <a:lnTo>
                  <a:pt x="416" y="11943"/>
                </a:lnTo>
                <a:lnTo>
                  <a:pt x="587" y="12041"/>
                </a:lnTo>
                <a:lnTo>
                  <a:pt x="782" y="12090"/>
                </a:lnTo>
                <a:lnTo>
                  <a:pt x="978" y="12114"/>
                </a:lnTo>
                <a:lnTo>
                  <a:pt x="17048" y="12114"/>
                </a:lnTo>
                <a:lnTo>
                  <a:pt x="17243" y="12090"/>
                </a:lnTo>
                <a:lnTo>
                  <a:pt x="17439" y="12041"/>
                </a:lnTo>
                <a:lnTo>
                  <a:pt x="17610" y="11943"/>
                </a:lnTo>
                <a:lnTo>
                  <a:pt x="17732" y="11821"/>
                </a:lnTo>
                <a:lnTo>
                  <a:pt x="17854" y="11675"/>
                </a:lnTo>
                <a:lnTo>
                  <a:pt x="17952" y="11504"/>
                </a:lnTo>
                <a:lnTo>
                  <a:pt x="18001" y="11333"/>
                </a:lnTo>
                <a:lnTo>
                  <a:pt x="18025" y="11137"/>
                </a:lnTo>
                <a:lnTo>
                  <a:pt x="18025" y="977"/>
                </a:lnTo>
                <a:lnTo>
                  <a:pt x="18001" y="782"/>
                </a:lnTo>
                <a:lnTo>
                  <a:pt x="17952" y="611"/>
                </a:lnTo>
                <a:lnTo>
                  <a:pt x="17854" y="440"/>
                </a:lnTo>
                <a:lnTo>
                  <a:pt x="17732" y="294"/>
                </a:lnTo>
                <a:lnTo>
                  <a:pt x="17610" y="172"/>
                </a:lnTo>
                <a:lnTo>
                  <a:pt x="17439" y="74"/>
                </a:lnTo>
                <a:lnTo>
                  <a:pt x="17243" y="25"/>
                </a:lnTo>
                <a:lnTo>
                  <a:pt x="1704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4" name="CustomShape 134"/>
          <p:cNvSpPr/>
          <p:nvPr/>
        </p:nvSpPr>
        <p:spPr>
          <a:xfrm>
            <a:off x="1171080" y="3309120"/>
            <a:ext cx="129960" cy="8640"/>
          </a:xfrm>
          <a:custGeom>
            <a:avLst/>
            <a:gdLst/>
            <a:ahLst/>
            <a:cxnLst/>
            <a:rect l="l" t="t" r="r" b="b"/>
            <a:pathLst>
              <a:path w="6962" h="489">
                <a:moveTo>
                  <a:pt x="245" y="0"/>
                </a:moveTo>
                <a:lnTo>
                  <a:pt x="147" y="25"/>
                </a:lnTo>
                <a:lnTo>
                  <a:pt x="74" y="74"/>
                </a:lnTo>
                <a:lnTo>
                  <a:pt x="25" y="147"/>
                </a:lnTo>
                <a:lnTo>
                  <a:pt x="1" y="244"/>
                </a:lnTo>
                <a:lnTo>
                  <a:pt x="25" y="342"/>
                </a:lnTo>
                <a:lnTo>
                  <a:pt x="74" y="415"/>
                </a:lnTo>
                <a:lnTo>
                  <a:pt x="147" y="464"/>
                </a:lnTo>
                <a:lnTo>
                  <a:pt x="245" y="489"/>
                </a:lnTo>
                <a:lnTo>
                  <a:pt x="6717" y="489"/>
                </a:lnTo>
                <a:lnTo>
                  <a:pt x="6815" y="464"/>
                </a:lnTo>
                <a:lnTo>
                  <a:pt x="6888" y="415"/>
                </a:lnTo>
                <a:lnTo>
                  <a:pt x="6961" y="342"/>
                </a:lnTo>
                <a:lnTo>
                  <a:pt x="6961" y="244"/>
                </a:lnTo>
                <a:lnTo>
                  <a:pt x="6961" y="147"/>
                </a:lnTo>
                <a:lnTo>
                  <a:pt x="6888" y="74"/>
                </a:lnTo>
                <a:lnTo>
                  <a:pt x="6815" y="25"/>
                </a:lnTo>
                <a:lnTo>
                  <a:pt x="671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5" name="CustomShape 135"/>
          <p:cNvSpPr/>
          <p:nvPr/>
        </p:nvSpPr>
        <p:spPr>
          <a:xfrm>
            <a:off x="1171080" y="3339360"/>
            <a:ext cx="91440" cy="8640"/>
          </a:xfrm>
          <a:custGeom>
            <a:avLst/>
            <a:gdLst/>
            <a:ahLst/>
            <a:cxnLst/>
            <a:rect l="l" t="t" r="r" b="b"/>
            <a:pathLst>
              <a:path w="4910" h="489">
                <a:moveTo>
                  <a:pt x="245" y="0"/>
                </a:moveTo>
                <a:lnTo>
                  <a:pt x="147" y="25"/>
                </a:lnTo>
                <a:lnTo>
                  <a:pt x="74" y="73"/>
                </a:lnTo>
                <a:lnTo>
                  <a:pt x="25" y="147"/>
                </a:lnTo>
                <a:lnTo>
                  <a:pt x="1" y="244"/>
                </a:lnTo>
                <a:lnTo>
                  <a:pt x="25" y="342"/>
                </a:lnTo>
                <a:lnTo>
                  <a:pt x="74" y="415"/>
                </a:lnTo>
                <a:lnTo>
                  <a:pt x="147" y="464"/>
                </a:lnTo>
                <a:lnTo>
                  <a:pt x="245" y="489"/>
                </a:lnTo>
                <a:lnTo>
                  <a:pt x="4666" y="489"/>
                </a:lnTo>
                <a:lnTo>
                  <a:pt x="4763" y="464"/>
                </a:lnTo>
                <a:lnTo>
                  <a:pt x="4837" y="415"/>
                </a:lnTo>
                <a:lnTo>
                  <a:pt x="4885" y="342"/>
                </a:lnTo>
                <a:lnTo>
                  <a:pt x="4910" y="244"/>
                </a:lnTo>
                <a:lnTo>
                  <a:pt x="4885" y="147"/>
                </a:lnTo>
                <a:lnTo>
                  <a:pt x="4837" y="73"/>
                </a:lnTo>
                <a:lnTo>
                  <a:pt x="4763" y="25"/>
                </a:lnTo>
                <a:lnTo>
                  <a:pt x="466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6" name="CustomShape 136"/>
          <p:cNvSpPr/>
          <p:nvPr/>
        </p:nvSpPr>
        <p:spPr>
          <a:xfrm>
            <a:off x="1378440" y="3313800"/>
            <a:ext cx="46440" cy="29880"/>
          </a:xfrm>
          <a:custGeom>
            <a:avLst/>
            <a:gdLst/>
            <a:ahLst/>
            <a:cxnLst/>
            <a:rect l="l" t="t" r="r" b="b"/>
            <a:pathLst>
              <a:path w="2492" h="1613">
                <a:moveTo>
                  <a:pt x="392" y="0"/>
                </a:moveTo>
                <a:lnTo>
                  <a:pt x="294" y="25"/>
                </a:lnTo>
                <a:lnTo>
                  <a:pt x="221" y="74"/>
                </a:lnTo>
                <a:lnTo>
                  <a:pt x="147" y="147"/>
                </a:lnTo>
                <a:lnTo>
                  <a:pt x="99" y="220"/>
                </a:lnTo>
                <a:lnTo>
                  <a:pt x="50" y="294"/>
                </a:lnTo>
                <a:lnTo>
                  <a:pt x="25" y="391"/>
                </a:lnTo>
                <a:lnTo>
                  <a:pt x="1" y="489"/>
                </a:lnTo>
                <a:lnTo>
                  <a:pt x="1" y="1124"/>
                </a:lnTo>
                <a:lnTo>
                  <a:pt x="25" y="1222"/>
                </a:lnTo>
                <a:lnTo>
                  <a:pt x="50" y="1319"/>
                </a:lnTo>
                <a:lnTo>
                  <a:pt x="99" y="1393"/>
                </a:lnTo>
                <a:lnTo>
                  <a:pt x="147" y="1466"/>
                </a:lnTo>
                <a:lnTo>
                  <a:pt x="221" y="1515"/>
                </a:lnTo>
                <a:lnTo>
                  <a:pt x="294" y="1564"/>
                </a:lnTo>
                <a:lnTo>
                  <a:pt x="392" y="1588"/>
                </a:lnTo>
                <a:lnTo>
                  <a:pt x="489" y="1612"/>
                </a:lnTo>
                <a:lnTo>
                  <a:pt x="2004" y="1612"/>
                </a:lnTo>
                <a:lnTo>
                  <a:pt x="2101" y="1588"/>
                </a:lnTo>
                <a:lnTo>
                  <a:pt x="2199" y="1564"/>
                </a:lnTo>
                <a:lnTo>
                  <a:pt x="2272" y="1515"/>
                </a:lnTo>
                <a:lnTo>
                  <a:pt x="2345" y="1466"/>
                </a:lnTo>
                <a:lnTo>
                  <a:pt x="2394" y="1393"/>
                </a:lnTo>
                <a:lnTo>
                  <a:pt x="2443" y="1319"/>
                </a:lnTo>
                <a:lnTo>
                  <a:pt x="2492" y="1222"/>
                </a:lnTo>
                <a:lnTo>
                  <a:pt x="2492" y="1124"/>
                </a:lnTo>
                <a:lnTo>
                  <a:pt x="2492" y="489"/>
                </a:lnTo>
                <a:lnTo>
                  <a:pt x="2492" y="391"/>
                </a:lnTo>
                <a:lnTo>
                  <a:pt x="2443" y="294"/>
                </a:lnTo>
                <a:lnTo>
                  <a:pt x="2394" y="220"/>
                </a:lnTo>
                <a:lnTo>
                  <a:pt x="2345" y="147"/>
                </a:lnTo>
                <a:lnTo>
                  <a:pt x="2272" y="74"/>
                </a:lnTo>
                <a:lnTo>
                  <a:pt x="2199" y="25"/>
                </a:lnTo>
                <a:lnTo>
                  <a:pt x="210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7" name="CustomShape 137"/>
          <p:cNvSpPr/>
          <p:nvPr/>
        </p:nvSpPr>
        <p:spPr>
          <a:xfrm>
            <a:off x="1884960" y="3381840"/>
            <a:ext cx="38880" cy="38880"/>
          </a:xfrm>
          <a:custGeom>
            <a:avLst/>
            <a:gdLst/>
            <a:ahLst/>
            <a:cxnLst/>
            <a:rect l="l" t="t" r="r" b="b"/>
            <a:pathLst>
              <a:path w="2101" h="2101">
                <a:moveTo>
                  <a:pt x="831" y="1"/>
                </a:moveTo>
                <a:lnTo>
                  <a:pt x="636" y="74"/>
                </a:lnTo>
                <a:lnTo>
                  <a:pt x="465" y="171"/>
                </a:lnTo>
                <a:lnTo>
                  <a:pt x="318" y="294"/>
                </a:lnTo>
                <a:lnTo>
                  <a:pt x="172" y="440"/>
                </a:lnTo>
                <a:lnTo>
                  <a:pt x="74" y="636"/>
                </a:lnTo>
                <a:lnTo>
                  <a:pt x="25" y="831"/>
                </a:lnTo>
                <a:lnTo>
                  <a:pt x="1" y="1051"/>
                </a:lnTo>
                <a:lnTo>
                  <a:pt x="25" y="1246"/>
                </a:lnTo>
                <a:lnTo>
                  <a:pt x="74" y="1441"/>
                </a:lnTo>
                <a:lnTo>
                  <a:pt x="172" y="1637"/>
                </a:lnTo>
                <a:lnTo>
                  <a:pt x="318" y="1783"/>
                </a:lnTo>
                <a:lnTo>
                  <a:pt x="465" y="1906"/>
                </a:lnTo>
                <a:lnTo>
                  <a:pt x="636" y="2003"/>
                </a:lnTo>
                <a:lnTo>
                  <a:pt x="831" y="2076"/>
                </a:lnTo>
                <a:lnTo>
                  <a:pt x="1051" y="2101"/>
                </a:lnTo>
                <a:lnTo>
                  <a:pt x="1271" y="2076"/>
                </a:lnTo>
                <a:lnTo>
                  <a:pt x="1466" y="2003"/>
                </a:lnTo>
                <a:lnTo>
                  <a:pt x="1637" y="1906"/>
                </a:lnTo>
                <a:lnTo>
                  <a:pt x="1783" y="1783"/>
                </a:lnTo>
                <a:lnTo>
                  <a:pt x="1930" y="1637"/>
                </a:lnTo>
                <a:lnTo>
                  <a:pt x="2028" y="1441"/>
                </a:lnTo>
                <a:lnTo>
                  <a:pt x="2077" y="1246"/>
                </a:lnTo>
                <a:lnTo>
                  <a:pt x="2101" y="1051"/>
                </a:lnTo>
                <a:lnTo>
                  <a:pt x="2077" y="831"/>
                </a:lnTo>
                <a:lnTo>
                  <a:pt x="2028" y="636"/>
                </a:lnTo>
                <a:lnTo>
                  <a:pt x="1930" y="440"/>
                </a:lnTo>
                <a:lnTo>
                  <a:pt x="1783" y="294"/>
                </a:lnTo>
                <a:lnTo>
                  <a:pt x="1637" y="171"/>
                </a:lnTo>
                <a:lnTo>
                  <a:pt x="1466" y="74"/>
                </a:lnTo>
                <a:lnTo>
                  <a:pt x="127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8" name="CustomShape 138"/>
          <p:cNvSpPr/>
          <p:nvPr/>
        </p:nvSpPr>
        <p:spPr>
          <a:xfrm>
            <a:off x="1725480" y="3381840"/>
            <a:ext cx="38880" cy="38880"/>
          </a:xfrm>
          <a:custGeom>
            <a:avLst/>
            <a:gdLst/>
            <a:ahLst/>
            <a:cxnLst/>
            <a:rect l="l" t="t" r="r" b="b"/>
            <a:pathLst>
              <a:path w="2102" h="2101">
                <a:moveTo>
                  <a:pt x="831" y="1"/>
                </a:moveTo>
                <a:lnTo>
                  <a:pt x="636" y="74"/>
                </a:lnTo>
                <a:lnTo>
                  <a:pt x="465" y="171"/>
                </a:lnTo>
                <a:lnTo>
                  <a:pt x="318" y="294"/>
                </a:lnTo>
                <a:lnTo>
                  <a:pt x="172" y="440"/>
                </a:lnTo>
                <a:lnTo>
                  <a:pt x="74" y="636"/>
                </a:lnTo>
                <a:lnTo>
                  <a:pt x="25" y="831"/>
                </a:lnTo>
                <a:lnTo>
                  <a:pt x="1" y="1051"/>
                </a:lnTo>
                <a:lnTo>
                  <a:pt x="25" y="1246"/>
                </a:lnTo>
                <a:lnTo>
                  <a:pt x="74" y="1441"/>
                </a:lnTo>
                <a:lnTo>
                  <a:pt x="172" y="1637"/>
                </a:lnTo>
                <a:lnTo>
                  <a:pt x="318" y="1783"/>
                </a:lnTo>
                <a:lnTo>
                  <a:pt x="465" y="1906"/>
                </a:lnTo>
                <a:lnTo>
                  <a:pt x="636" y="2003"/>
                </a:lnTo>
                <a:lnTo>
                  <a:pt x="831" y="2076"/>
                </a:lnTo>
                <a:lnTo>
                  <a:pt x="1051" y="2101"/>
                </a:lnTo>
                <a:lnTo>
                  <a:pt x="1271" y="2076"/>
                </a:lnTo>
                <a:lnTo>
                  <a:pt x="1466" y="2003"/>
                </a:lnTo>
                <a:lnTo>
                  <a:pt x="1637" y="1906"/>
                </a:lnTo>
                <a:lnTo>
                  <a:pt x="1784" y="1783"/>
                </a:lnTo>
                <a:lnTo>
                  <a:pt x="1930" y="1637"/>
                </a:lnTo>
                <a:lnTo>
                  <a:pt x="2028" y="1441"/>
                </a:lnTo>
                <a:lnTo>
                  <a:pt x="2077" y="1246"/>
                </a:lnTo>
                <a:lnTo>
                  <a:pt x="2101" y="1051"/>
                </a:lnTo>
                <a:lnTo>
                  <a:pt x="2077" y="831"/>
                </a:lnTo>
                <a:lnTo>
                  <a:pt x="2028" y="636"/>
                </a:lnTo>
                <a:lnTo>
                  <a:pt x="1930" y="440"/>
                </a:lnTo>
                <a:lnTo>
                  <a:pt x="1784" y="294"/>
                </a:lnTo>
                <a:lnTo>
                  <a:pt x="1637" y="171"/>
                </a:lnTo>
                <a:lnTo>
                  <a:pt x="1466" y="74"/>
                </a:lnTo>
                <a:lnTo>
                  <a:pt x="127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9" name="CustomShape 139"/>
          <p:cNvSpPr/>
          <p:nvPr/>
        </p:nvSpPr>
        <p:spPr>
          <a:xfrm>
            <a:off x="1641240" y="3159360"/>
            <a:ext cx="327960" cy="222840"/>
          </a:xfrm>
          <a:custGeom>
            <a:avLst/>
            <a:gdLst/>
            <a:ahLst/>
            <a:cxnLst/>
            <a:rect l="l" t="t" r="r" b="b"/>
            <a:pathLst>
              <a:path w="17536" h="11919">
                <a:moveTo>
                  <a:pt x="15729" y="3371"/>
                </a:moveTo>
                <a:lnTo>
                  <a:pt x="15826" y="3395"/>
                </a:lnTo>
                <a:lnTo>
                  <a:pt x="15899" y="3444"/>
                </a:lnTo>
                <a:lnTo>
                  <a:pt x="15948" y="3517"/>
                </a:lnTo>
                <a:lnTo>
                  <a:pt x="15973" y="3615"/>
                </a:lnTo>
                <a:lnTo>
                  <a:pt x="15948" y="3713"/>
                </a:lnTo>
                <a:lnTo>
                  <a:pt x="13994" y="8060"/>
                </a:lnTo>
                <a:lnTo>
                  <a:pt x="13946" y="8133"/>
                </a:lnTo>
                <a:lnTo>
                  <a:pt x="13897" y="8158"/>
                </a:lnTo>
                <a:lnTo>
                  <a:pt x="13848" y="8207"/>
                </a:lnTo>
                <a:lnTo>
                  <a:pt x="13775" y="8207"/>
                </a:lnTo>
                <a:lnTo>
                  <a:pt x="13677" y="8182"/>
                </a:lnTo>
                <a:lnTo>
                  <a:pt x="13604" y="8133"/>
                </a:lnTo>
                <a:lnTo>
                  <a:pt x="13555" y="8036"/>
                </a:lnTo>
                <a:lnTo>
                  <a:pt x="13530" y="7962"/>
                </a:lnTo>
                <a:lnTo>
                  <a:pt x="13555" y="7865"/>
                </a:lnTo>
                <a:lnTo>
                  <a:pt x="15509" y="3517"/>
                </a:lnTo>
                <a:lnTo>
                  <a:pt x="15558" y="3420"/>
                </a:lnTo>
                <a:lnTo>
                  <a:pt x="15631" y="3371"/>
                </a:lnTo>
                <a:close/>
                <a:moveTo>
                  <a:pt x="13628" y="3273"/>
                </a:moveTo>
                <a:lnTo>
                  <a:pt x="13726" y="3298"/>
                </a:lnTo>
                <a:lnTo>
                  <a:pt x="13824" y="3322"/>
                </a:lnTo>
                <a:lnTo>
                  <a:pt x="13872" y="3395"/>
                </a:lnTo>
                <a:lnTo>
                  <a:pt x="13897" y="3493"/>
                </a:lnTo>
                <a:lnTo>
                  <a:pt x="13897" y="3591"/>
                </a:lnTo>
                <a:lnTo>
                  <a:pt x="12602" y="8158"/>
                </a:lnTo>
                <a:lnTo>
                  <a:pt x="12578" y="8231"/>
                </a:lnTo>
                <a:lnTo>
                  <a:pt x="12505" y="8304"/>
                </a:lnTo>
                <a:lnTo>
                  <a:pt x="12456" y="8329"/>
                </a:lnTo>
                <a:lnTo>
                  <a:pt x="12358" y="8353"/>
                </a:lnTo>
                <a:lnTo>
                  <a:pt x="12309" y="8329"/>
                </a:lnTo>
                <a:lnTo>
                  <a:pt x="12212" y="8304"/>
                </a:lnTo>
                <a:lnTo>
                  <a:pt x="12163" y="8231"/>
                </a:lnTo>
                <a:lnTo>
                  <a:pt x="12138" y="8133"/>
                </a:lnTo>
                <a:lnTo>
                  <a:pt x="12138" y="8036"/>
                </a:lnTo>
                <a:lnTo>
                  <a:pt x="13433" y="3469"/>
                </a:lnTo>
                <a:lnTo>
                  <a:pt x="13482" y="3371"/>
                </a:lnTo>
                <a:lnTo>
                  <a:pt x="13530" y="3298"/>
                </a:lnTo>
                <a:lnTo>
                  <a:pt x="13628" y="3273"/>
                </a:lnTo>
                <a:close/>
                <a:moveTo>
                  <a:pt x="11625" y="3200"/>
                </a:moveTo>
                <a:lnTo>
                  <a:pt x="11723" y="3224"/>
                </a:lnTo>
                <a:lnTo>
                  <a:pt x="11796" y="3298"/>
                </a:lnTo>
                <a:lnTo>
                  <a:pt x="11821" y="3371"/>
                </a:lnTo>
                <a:lnTo>
                  <a:pt x="11845" y="3469"/>
                </a:lnTo>
                <a:lnTo>
                  <a:pt x="11210" y="8280"/>
                </a:lnTo>
                <a:lnTo>
                  <a:pt x="11186" y="8353"/>
                </a:lnTo>
                <a:lnTo>
                  <a:pt x="11137" y="8426"/>
                </a:lnTo>
                <a:lnTo>
                  <a:pt x="11064" y="8475"/>
                </a:lnTo>
                <a:lnTo>
                  <a:pt x="10966" y="8500"/>
                </a:lnTo>
                <a:lnTo>
                  <a:pt x="10942" y="8500"/>
                </a:lnTo>
                <a:lnTo>
                  <a:pt x="10844" y="8451"/>
                </a:lnTo>
                <a:lnTo>
                  <a:pt x="10771" y="8402"/>
                </a:lnTo>
                <a:lnTo>
                  <a:pt x="10722" y="8304"/>
                </a:lnTo>
                <a:lnTo>
                  <a:pt x="10722" y="8207"/>
                </a:lnTo>
                <a:lnTo>
                  <a:pt x="11357" y="3420"/>
                </a:lnTo>
                <a:lnTo>
                  <a:pt x="11381" y="3322"/>
                </a:lnTo>
                <a:lnTo>
                  <a:pt x="11454" y="3249"/>
                </a:lnTo>
                <a:lnTo>
                  <a:pt x="11528" y="3200"/>
                </a:lnTo>
                <a:close/>
                <a:moveTo>
                  <a:pt x="9525" y="3102"/>
                </a:moveTo>
                <a:lnTo>
                  <a:pt x="9623" y="3127"/>
                </a:lnTo>
                <a:lnTo>
                  <a:pt x="9696" y="3175"/>
                </a:lnTo>
                <a:lnTo>
                  <a:pt x="9745" y="3249"/>
                </a:lnTo>
                <a:lnTo>
                  <a:pt x="9769" y="3346"/>
                </a:lnTo>
                <a:lnTo>
                  <a:pt x="9818" y="8378"/>
                </a:lnTo>
                <a:lnTo>
                  <a:pt x="9794" y="8475"/>
                </a:lnTo>
                <a:lnTo>
                  <a:pt x="9745" y="8573"/>
                </a:lnTo>
                <a:lnTo>
                  <a:pt x="9672" y="8622"/>
                </a:lnTo>
                <a:lnTo>
                  <a:pt x="9574" y="8646"/>
                </a:lnTo>
                <a:lnTo>
                  <a:pt x="9476" y="8622"/>
                </a:lnTo>
                <a:lnTo>
                  <a:pt x="9403" y="8573"/>
                </a:lnTo>
                <a:lnTo>
                  <a:pt x="9354" y="8475"/>
                </a:lnTo>
                <a:lnTo>
                  <a:pt x="9330" y="8402"/>
                </a:lnTo>
                <a:lnTo>
                  <a:pt x="9281" y="3346"/>
                </a:lnTo>
                <a:lnTo>
                  <a:pt x="9305" y="3273"/>
                </a:lnTo>
                <a:lnTo>
                  <a:pt x="9354" y="3175"/>
                </a:lnTo>
                <a:lnTo>
                  <a:pt x="9427" y="3127"/>
                </a:lnTo>
                <a:lnTo>
                  <a:pt x="9525" y="3102"/>
                </a:lnTo>
                <a:close/>
                <a:moveTo>
                  <a:pt x="7522" y="3029"/>
                </a:moveTo>
                <a:lnTo>
                  <a:pt x="7620" y="3078"/>
                </a:lnTo>
                <a:lnTo>
                  <a:pt x="7669" y="3151"/>
                </a:lnTo>
                <a:lnTo>
                  <a:pt x="7693" y="3249"/>
                </a:lnTo>
                <a:lnTo>
                  <a:pt x="8402" y="8500"/>
                </a:lnTo>
                <a:lnTo>
                  <a:pt x="8402" y="8597"/>
                </a:lnTo>
                <a:lnTo>
                  <a:pt x="8353" y="8671"/>
                </a:lnTo>
                <a:lnTo>
                  <a:pt x="8279" y="8744"/>
                </a:lnTo>
                <a:lnTo>
                  <a:pt x="8206" y="8768"/>
                </a:lnTo>
                <a:lnTo>
                  <a:pt x="8084" y="8768"/>
                </a:lnTo>
                <a:lnTo>
                  <a:pt x="8011" y="8720"/>
                </a:lnTo>
                <a:lnTo>
                  <a:pt x="7962" y="8646"/>
                </a:lnTo>
                <a:lnTo>
                  <a:pt x="7913" y="8573"/>
                </a:lnTo>
                <a:lnTo>
                  <a:pt x="7229" y="3298"/>
                </a:lnTo>
                <a:lnTo>
                  <a:pt x="7229" y="3200"/>
                </a:lnTo>
                <a:lnTo>
                  <a:pt x="7278" y="3127"/>
                </a:lnTo>
                <a:lnTo>
                  <a:pt x="7327" y="3053"/>
                </a:lnTo>
                <a:lnTo>
                  <a:pt x="7425" y="3029"/>
                </a:lnTo>
                <a:close/>
                <a:moveTo>
                  <a:pt x="5446" y="2956"/>
                </a:moveTo>
                <a:lnTo>
                  <a:pt x="5520" y="2980"/>
                </a:lnTo>
                <a:lnTo>
                  <a:pt x="5593" y="3053"/>
                </a:lnTo>
                <a:lnTo>
                  <a:pt x="5642" y="3127"/>
                </a:lnTo>
                <a:lnTo>
                  <a:pt x="7009" y="8622"/>
                </a:lnTo>
                <a:lnTo>
                  <a:pt x="7009" y="8720"/>
                </a:lnTo>
                <a:lnTo>
                  <a:pt x="6985" y="8793"/>
                </a:lnTo>
                <a:lnTo>
                  <a:pt x="6912" y="8866"/>
                </a:lnTo>
                <a:lnTo>
                  <a:pt x="6814" y="8915"/>
                </a:lnTo>
                <a:lnTo>
                  <a:pt x="6692" y="8915"/>
                </a:lnTo>
                <a:lnTo>
                  <a:pt x="6619" y="8866"/>
                </a:lnTo>
                <a:lnTo>
                  <a:pt x="6570" y="8817"/>
                </a:lnTo>
                <a:lnTo>
                  <a:pt x="6521" y="8744"/>
                </a:lnTo>
                <a:lnTo>
                  <a:pt x="5153" y="3249"/>
                </a:lnTo>
                <a:lnTo>
                  <a:pt x="5153" y="3151"/>
                </a:lnTo>
                <a:lnTo>
                  <a:pt x="5178" y="3053"/>
                </a:lnTo>
                <a:lnTo>
                  <a:pt x="5251" y="3005"/>
                </a:lnTo>
                <a:lnTo>
                  <a:pt x="5349" y="2956"/>
                </a:lnTo>
                <a:close/>
                <a:moveTo>
                  <a:pt x="391" y="0"/>
                </a:moveTo>
                <a:lnTo>
                  <a:pt x="293" y="25"/>
                </a:lnTo>
                <a:lnTo>
                  <a:pt x="220" y="74"/>
                </a:lnTo>
                <a:lnTo>
                  <a:pt x="147" y="123"/>
                </a:lnTo>
                <a:lnTo>
                  <a:pt x="73" y="196"/>
                </a:lnTo>
                <a:lnTo>
                  <a:pt x="25" y="294"/>
                </a:lnTo>
                <a:lnTo>
                  <a:pt x="0" y="367"/>
                </a:lnTo>
                <a:lnTo>
                  <a:pt x="0" y="489"/>
                </a:lnTo>
                <a:lnTo>
                  <a:pt x="0" y="587"/>
                </a:lnTo>
                <a:lnTo>
                  <a:pt x="25" y="660"/>
                </a:lnTo>
                <a:lnTo>
                  <a:pt x="73" y="758"/>
                </a:lnTo>
                <a:lnTo>
                  <a:pt x="147" y="831"/>
                </a:lnTo>
                <a:lnTo>
                  <a:pt x="220" y="880"/>
                </a:lnTo>
                <a:lnTo>
                  <a:pt x="293" y="929"/>
                </a:lnTo>
                <a:lnTo>
                  <a:pt x="391" y="953"/>
                </a:lnTo>
                <a:lnTo>
                  <a:pt x="489" y="977"/>
                </a:lnTo>
                <a:lnTo>
                  <a:pt x="3346" y="977"/>
                </a:lnTo>
                <a:lnTo>
                  <a:pt x="5300" y="9281"/>
                </a:lnTo>
                <a:lnTo>
                  <a:pt x="4518" y="11235"/>
                </a:lnTo>
                <a:lnTo>
                  <a:pt x="4494" y="11357"/>
                </a:lnTo>
                <a:lnTo>
                  <a:pt x="4494" y="11479"/>
                </a:lnTo>
                <a:lnTo>
                  <a:pt x="4518" y="11577"/>
                </a:lnTo>
                <a:lnTo>
                  <a:pt x="4567" y="11699"/>
                </a:lnTo>
                <a:lnTo>
                  <a:pt x="4592" y="11724"/>
                </a:lnTo>
                <a:lnTo>
                  <a:pt x="4811" y="11577"/>
                </a:lnTo>
                <a:lnTo>
                  <a:pt x="5031" y="11479"/>
                </a:lnTo>
                <a:lnTo>
                  <a:pt x="5275" y="11406"/>
                </a:lnTo>
                <a:lnTo>
                  <a:pt x="5715" y="11406"/>
                </a:lnTo>
                <a:lnTo>
                  <a:pt x="5886" y="11430"/>
                </a:lnTo>
                <a:lnTo>
                  <a:pt x="6033" y="11479"/>
                </a:lnTo>
                <a:lnTo>
                  <a:pt x="6179" y="11528"/>
                </a:lnTo>
                <a:lnTo>
                  <a:pt x="6326" y="11601"/>
                </a:lnTo>
                <a:lnTo>
                  <a:pt x="6448" y="11699"/>
                </a:lnTo>
                <a:lnTo>
                  <a:pt x="6570" y="11797"/>
                </a:lnTo>
                <a:lnTo>
                  <a:pt x="6692" y="11919"/>
                </a:lnTo>
                <a:lnTo>
                  <a:pt x="12920" y="11919"/>
                </a:lnTo>
                <a:lnTo>
                  <a:pt x="13042" y="11797"/>
                </a:lnTo>
                <a:lnTo>
                  <a:pt x="13164" y="11699"/>
                </a:lnTo>
                <a:lnTo>
                  <a:pt x="13286" y="11601"/>
                </a:lnTo>
                <a:lnTo>
                  <a:pt x="13433" y="11528"/>
                </a:lnTo>
                <a:lnTo>
                  <a:pt x="13579" y="11479"/>
                </a:lnTo>
                <a:lnTo>
                  <a:pt x="13726" y="11430"/>
                </a:lnTo>
                <a:lnTo>
                  <a:pt x="13897" y="11406"/>
                </a:lnTo>
                <a:lnTo>
                  <a:pt x="14312" y="11406"/>
                </a:lnTo>
                <a:lnTo>
                  <a:pt x="14556" y="11479"/>
                </a:lnTo>
                <a:lnTo>
                  <a:pt x="14776" y="11553"/>
                </a:lnTo>
                <a:lnTo>
                  <a:pt x="14971" y="11699"/>
                </a:lnTo>
                <a:lnTo>
                  <a:pt x="15020" y="11553"/>
                </a:lnTo>
                <a:lnTo>
                  <a:pt x="15045" y="11430"/>
                </a:lnTo>
                <a:lnTo>
                  <a:pt x="15045" y="11308"/>
                </a:lnTo>
                <a:lnTo>
                  <a:pt x="15020" y="11235"/>
                </a:lnTo>
                <a:lnTo>
                  <a:pt x="14971" y="11137"/>
                </a:lnTo>
                <a:lnTo>
                  <a:pt x="14898" y="11064"/>
                </a:lnTo>
                <a:lnTo>
                  <a:pt x="14825" y="11015"/>
                </a:lnTo>
                <a:lnTo>
                  <a:pt x="14752" y="10966"/>
                </a:lnTo>
                <a:lnTo>
                  <a:pt x="14654" y="10942"/>
                </a:lnTo>
                <a:lnTo>
                  <a:pt x="5691" y="10942"/>
                </a:lnTo>
                <a:lnTo>
                  <a:pt x="6106" y="9916"/>
                </a:lnTo>
                <a:lnTo>
                  <a:pt x="6252" y="9941"/>
                </a:lnTo>
                <a:lnTo>
                  <a:pt x="6423" y="9941"/>
                </a:lnTo>
                <a:lnTo>
                  <a:pt x="13848" y="9257"/>
                </a:lnTo>
                <a:lnTo>
                  <a:pt x="14019" y="9232"/>
                </a:lnTo>
                <a:lnTo>
                  <a:pt x="14190" y="9159"/>
                </a:lnTo>
                <a:lnTo>
                  <a:pt x="14336" y="9086"/>
                </a:lnTo>
                <a:lnTo>
                  <a:pt x="14507" y="8988"/>
                </a:lnTo>
                <a:lnTo>
                  <a:pt x="14654" y="8890"/>
                </a:lnTo>
                <a:lnTo>
                  <a:pt x="14776" y="8768"/>
                </a:lnTo>
                <a:lnTo>
                  <a:pt x="14874" y="8622"/>
                </a:lnTo>
                <a:lnTo>
                  <a:pt x="14971" y="8475"/>
                </a:lnTo>
                <a:lnTo>
                  <a:pt x="17463" y="3151"/>
                </a:lnTo>
                <a:lnTo>
                  <a:pt x="17511" y="3005"/>
                </a:lnTo>
                <a:lnTo>
                  <a:pt x="17536" y="2882"/>
                </a:lnTo>
                <a:lnTo>
                  <a:pt x="17511" y="2760"/>
                </a:lnTo>
                <a:lnTo>
                  <a:pt x="17487" y="2638"/>
                </a:lnTo>
                <a:lnTo>
                  <a:pt x="17414" y="2565"/>
                </a:lnTo>
                <a:lnTo>
                  <a:pt x="17292" y="2492"/>
                </a:lnTo>
                <a:lnTo>
                  <a:pt x="17169" y="2443"/>
                </a:lnTo>
                <a:lnTo>
                  <a:pt x="17023" y="2418"/>
                </a:lnTo>
                <a:lnTo>
                  <a:pt x="4592" y="2003"/>
                </a:lnTo>
                <a:lnTo>
                  <a:pt x="4225" y="367"/>
                </a:lnTo>
                <a:lnTo>
                  <a:pt x="4152" y="220"/>
                </a:lnTo>
                <a:lnTo>
                  <a:pt x="4054" y="98"/>
                </a:lnTo>
                <a:lnTo>
                  <a:pt x="3908" y="25"/>
                </a:lnTo>
                <a:lnTo>
                  <a:pt x="373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0" name="CustomShape 140"/>
          <p:cNvSpPr/>
          <p:nvPr/>
        </p:nvSpPr>
        <p:spPr>
          <a:xfrm>
            <a:off x="2149200" y="3155040"/>
            <a:ext cx="321480" cy="126360"/>
          </a:xfrm>
          <a:custGeom>
            <a:avLst/>
            <a:gdLst/>
            <a:ahLst/>
            <a:cxnLst/>
            <a:rect l="l" t="t" r="r" b="b"/>
            <a:pathLst>
              <a:path w="17194" h="6766">
                <a:moveTo>
                  <a:pt x="10160" y="978"/>
                </a:moveTo>
                <a:lnTo>
                  <a:pt x="10258" y="1002"/>
                </a:lnTo>
                <a:lnTo>
                  <a:pt x="10355" y="1026"/>
                </a:lnTo>
                <a:lnTo>
                  <a:pt x="10429" y="1075"/>
                </a:lnTo>
                <a:lnTo>
                  <a:pt x="10502" y="1124"/>
                </a:lnTo>
                <a:lnTo>
                  <a:pt x="10575" y="1197"/>
                </a:lnTo>
                <a:lnTo>
                  <a:pt x="10600" y="1295"/>
                </a:lnTo>
                <a:lnTo>
                  <a:pt x="10649" y="1368"/>
                </a:lnTo>
                <a:lnTo>
                  <a:pt x="10649" y="1466"/>
                </a:lnTo>
                <a:lnTo>
                  <a:pt x="10649" y="1881"/>
                </a:lnTo>
                <a:lnTo>
                  <a:pt x="6545" y="1881"/>
                </a:lnTo>
                <a:lnTo>
                  <a:pt x="6545" y="1466"/>
                </a:lnTo>
                <a:lnTo>
                  <a:pt x="6545" y="1368"/>
                </a:lnTo>
                <a:lnTo>
                  <a:pt x="6594" y="1295"/>
                </a:lnTo>
                <a:lnTo>
                  <a:pt x="6619" y="1197"/>
                </a:lnTo>
                <a:lnTo>
                  <a:pt x="6692" y="1124"/>
                </a:lnTo>
                <a:lnTo>
                  <a:pt x="6765" y="1075"/>
                </a:lnTo>
                <a:lnTo>
                  <a:pt x="6839" y="1026"/>
                </a:lnTo>
                <a:lnTo>
                  <a:pt x="6936" y="1002"/>
                </a:lnTo>
                <a:lnTo>
                  <a:pt x="7034" y="978"/>
                </a:lnTo>
                <a:close/>
                <a:moveTo>
                  <a:pt x="7034" y="1"/>
                </a:moveTo>
                <a:lnTo>
                  <a:pt x="6887" y="25"/>
                </a:lnTo>
                <a:lnTo>
                  <a:pt x="6741" y="50"/>
                </a:lnTo>
                <a:lnTo>
                  <a:pt x="6472" y="123"/>
                </a:lnTo>
                <a:lnTo>
                  <a:pt x="6204" y="269"/>
                </a:lnTo>
                <a:lnTo>
                  <a:pt x="6008" y="440"/>
                </a:lnTo>
                <a:lnTo>
                  <a:pt x="5813" y="660"/>
                </a:lnTo>
                <a:lnTo>
                  <a:pt x="5691" y="904"/>
                </a:lnTo>
                <a:lnTo>
                  <a:pt x="5593" y="1173"/>
                </a:lnTo>
                <a:lnTo>
                  <a:pt x="5569" y="1320"/>
                </a:lnTo>
                <a:lnTo>
                  <a:pt x="5569" y="1466"/>
                </a:lnTo>
                <a:lnTo>
                  <a:pt x="5569" y="1881"/>
                </a:lnTo>
                <a:lnTo>
                  <a:pt x="391" y="1881"/>
                </a:lnTo>
                <a:lnTo>
                  <a:pt x="293" y="1906"/>
                </a:lnTo>
                <a:lnTo>
                  <a:pt x="220" y="1955"/>
                </a:lnTo>
                <a:lnTo>
                  <a:pt x="147" y="2028"/>
                </a:lnTo>
                <a:lnTo>
                  <a:pt x="73" y="2077"/>
                </a:lnTo>
                <a:lnTo>
                  <a:pt x="49" y="2174"/>
                </a:lnTo>
                <a:lnTo>
                  <a:pt x="0" y="2272"/>
                </a:lnTo>
                <a:lnTo>
                  <a:pt x="0" y="2370"/>
                </a:lnTo>
                <a:lnTo>
                  <a:pt x="0" y="5789"/>
                </a:lnTo>
                <a:lnTo>
                  <a:pt x="24" y="5984"/>
                </a:lnTo>
                <a:lnTo>
                  <a:pt x="73" y="6155"/>
                </a:lnTo>
                <a:lnTo>
                  <a:pt x="171" y="6326"/>
                </a:lnTo>
                <a:lnTo>
                  <a:pt x="293" y="6473"/>
                </a:lnTo>
                <a:lnTo>
                  <a:pt x="440" y="6595"/>
                </a:lnTo>
                <a:lnTo>
                  <a:pt x="586" y="6693"/>
                </a:lnTo>
                <a:lnTo>
                  <a:pt x="782" y="6741"/>
                </a:lnTo>
                <a:lnTo>
                  <a:pt x="977" y="6766"/>
                </a:lnTo>
                <a:lnTo>
                  <a:pt x="7742" y="6766"/>
                </a:lnTo>
                <a:lnTo>
                  <a:pt x="7742" y="6155"/>
                </a:lnTo>
                <a:lnTo>
                  <a:pt x="7767" y="6058"/>
                </a:lnTo>
                <a:lnTo>
                  <a:pt x="7791" y="5984"/>
                </a:lnTo>
                <a:lnTo>
                  <a:pt x="7840" y="5887"/>
                </a:lnTo>
                <a:lnTo>
                  <a:pt x="7889" y="5813"/>
                </a:lnTo>
                <a:lnTo>
                  <a:pt x="7962" y="5765"/>
                </a:lnTo>
                <a:lnTo>
                  <a:pt x="8060" y="5716"/>
                </a:lnTo>
                <a:lnTo>
                  <a:pt x="8133" y="5691"/>
                </a:lnTo>
                <a:lnTo>
                  <a:pt x="8231" y="5667"/>
                </a:lnTo>
                <a:lnTo>
                  <a:pt x="8963" y="5667"/>
                </a:lnTo>
                <a:lnTo>
                  <a:pt x="9061" y="5691"/>
                </a:lnTo>
                <a:lnTo>
                  <a:pt x="9134" y="5716"/>
                </a:lnTo>
                <a:lnTo>
                  <a:pt x="9232" y="5765"/>
                </a:lnTo>
                <a:lnTo>
                  <a:pt x="9305" y="5813"/>
                </a:lnTo>
                <a:lnTo>
                  <a:pt x="9354" y="5887"/>
                </a:lnTo>
                <a:lnTo>
                  <a:pt x="9403" y="5984"/>
                </a:lnTo>
                <a:lnTo>
                  <a:pt x="9427" y="6058"/>
                </a:lnTo>
                <a:lnTo>
                  <a:pt x="9452" y="6155"/>
                </a:lnTo>
                <a:lnTo>
                  <a:pt x="9452" y="6766"/>
                </a:lnTo>
                <a:lnTo>
                  <a:pt x="16217" y="6766"/>
                </a:lnTo>
                <a:lnTo>
                  <a:pt x="16412" y="6741"/>
                </a:lnTo>
                <a:lnTo>
                  <a:pt x="16608" y="6693"/>
                </a:lnTo>
                <a:lnTo>
                  <a:pt x="16754" y="6595"/>
                </a:lnTo>
                <a:lnTo>
                  <a:pt x="16901" y="6473"/>
                </a:lnTo>
                <a:lnTo>
                  <a:pt x="17023" y="6326"/>
                </a:lnTo>
                <a:lnTo>
                  <a:pt x="17121" y="6155"/>
                </a:lnTo>
                <a:lnTo>
                  <a:pt x="17169" y="5984"/>
                </a:lnTo>
                <a:lnTo>
                  <a:pt x="17194" y="5789"/>
                </a:lnTo>
                <a:lnTo>
                  <a:pt x="17194" y="2370"/>
                </a:lnTo>
                <a:lnTo>
                  <a:pt x="17194" y="2272"/>
                </a:lnTo>
                <a:lnTo>
                  <a:pt x="17145" y="2174"/>
                </a:lnTo>
                <a:lnTo>
                  <a:pt x="17121" y="2077"/>
                </a:lnTo>
                <a:lnTo>
                  <a:pt x="17047" y="2028"/>
                </a:lnTo>
                <a:lnTo>
                  <a:pt x="16974" y="1955"/>
                </a:lnTo>
                <a:lnTo>
                  <a:pt x="16901" y="1906"/>
                </a:lnTo>
                <a:lnTo>
                  <a:pt x="16803" y="1881"/>
                </a:lnTo>
                <a:lnTo>
                  <a:pt x="11625" y="1881"/>
                </a:lnTo>
                <a:lnTo>
                  <a:pt x="11625" y="1466"/>
                </a:lnTo>
                <a:lnTo>
                  <a:pt x="11625" y="1320"/>
                </a:lnTo>
                <a:lnTo>
                  <a:pt x="11601" y="1173"/>
                </a:lnTo>
                <a:lnTo>
                  <a:pt x="11503" y="904"/>
                </a:lnTo>
                <a:lnTo>
                  <a:pt x="11381" y="660"/>
                </a:lnTo>
                <a:lnTo>
                  <a:pt x="11186" y="440"/>
                </a:lnTo>
                <a:lnTo>
                  <a:pt x="10990" y="269"/>
                </a:lnTo>
                <a:lnTo>
                  <a:pt x="10722" y="123"/>
                </a:lnTo>
                <a:lnTo>
                  <a:pt x="10453" y="50"/>
                </a:lnTo>
                <a:lnTo>
                  <a:pt x="10307" y="25"/>
                </a:lnTo>
                <a:lnTo>
                  <a:pt x="1016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1" name="CustomShape 141"/>
          <p:cNvSpPr/>
          <p:nvPr/>
        </p:nvSpPr>
        <p:spPr>
          <a:xfrm>
            <a:off x="2149200" y="3283560"/>
            <a:ext cx="321480" cy="140760"/>
          </a:xfrm>
          <a:custGeom>
            <a:avLst/>
            <a:gdLst/>
            <a:ahLst/>
            <a:cxnLst/>
            <a:rect l="l" t="t" r="r" b="b"/>
            <a:pathLst>
              <a:path w="17194" h="7548">
                <a:moveTo>
                  <a:pt x="0" y="1"/>
                </a:moveTo>
                <a:lnTo>
                  <a:pt x="0" y="7059"/>
                </a:lnTo>
                <a:lnTo>
                  <a:pt x="0" y="7157"/>
                </a:lnTo>
                <a:lnTo>
                  <a:pt x="49" y="7230"/>
                </a:lnTo>
                <a:lnTo>
                  <a:pt x="73" y="7327"/>
                </a:lnTo>
                <a:lnTo>
                  <a:pt x="147" y="7401"/>
                </a:lnTo>
                <a:lnTo>
                  <a:pt x="220" y="7450"/>
                </a:lnTo>
                <a:lnTo>
                  <a:pt x="293" y="7498"/>
                </a:lnTo>
                <a:lnTo>
                  <a:pt x="391" y="7523"/>
                </a:lnTo>
                <a:lnTo>
                  <a:pt x="489" y="7547"/>
                </a:lnTo>
                <a:lnTo>
                  <a:pt x="16705" y="7547"/>
                </a:lnTo>
                <a:lnTo>
                  <a:pt x="16803" y="7523"/>
                </a:lnTo>
                <a:lnTo>
                  <a:pt x="16901" y="7498"/>
                </a:lnTo>
                <a:lnTo>
                  <a:pt x="16974" y="7450"/>
                </a:lnTo>
                <a:lnTo>
                  <a:pt x="17047" y="7401"/>
                </a:lnTo>
                <a:lnTo>
                  <a:pt x="17121" y="7327"/>
                </a:lnTo>
                <a:lnTo>
                  <a:pt x="17145" y="7230"/>
                </a:lnTo>
                <a:lnTo>
                  <a:pt x="17194" y="7157"/>
                </a:lnTo>
                <a:lnTo>
                  <a:pt x="17194" y="7059"/>
                </a:lnTo>
                <a:lnTo>
                  <a:pt x="17194" y="1"/>
                </a:lnTo>
                <a:lnTo>
                  <a:pt x="16974" y="172"/>
                </a:lnTo>
                <a:lnTo>
                  <a:pt x="16754" y="294"/>
                </a:lnTo>
                <a:lnTo>
                  <a:pt x="16486" y="367"/>
                </a:lnTo>
                <a:lnTo>
                  <a:pt x="16217" y="391"/>
                </a:lnTo>
                <a:lnTo>
                  <a:pt x="9452" y="391"/>
                </a:lnTo>
                <a:lnTo>
                  <a:pt x="9452" y="855"/>
                </a:lnTo>
                <a:lnTo>
                  <a:pt x="9427" y="953"/>
                </a:lnTo>
                <a:lnTo>
                  <a:pt x="9403" y="1051"/>
                </a:lnTo>
                <a:lnTo>
                  <a:pt x="9354" y="1148"/>
                </a:lnTo>
                <a:lnTo>
                  <a:pt x="9305" y="1197"/>
                </a:lnTo>
                <a:lnTo>
                  <a:pt x="9232" y="1271"/>
                </a:lnTo>
                <a:lnTo>
                  <a:pt x="9134" y="1319"/>
                </a:lnTo>
                <a:lnTo>
                  <a:pt x="9061" y="1344"/>
                </a:lnTo>
                <a:lnTo>
                  <a:pt x="8133" y="1344"/>
                </a:lnTo>
                <a:lnTo>
                  <a:pt x="8060" y="1319"/>
                </a:lnTo>
                <a:lnTo>
                  <a:pt x="7962" y="1271"/>
                </a:lnTo>
                <a:lnTo>
                  <a:pt x="7889" y="1197"/>
                </a:lnTo>
                <a:lnTo>
                  <a:pt x="7840" y="1148"/>
                </a:lnTo>
                <a:lnTo>
                  <a:pt x="7791" y="1051"/>
                </a:lnTo>
                <a:lnTo>
                  <a:pt x="7767" y="953"/>
                </a:lnTo>
                <a:lnTo>
                  <a:pt x="7742" y="855"/>
                </a:lnTo>
                <a:lnTo>
                  <a:pt x="7742" y="391"/>
                </a:lnTo>
                <a:lnTo>
                  <a:pt x="977" y="391"/>
                </a:lnTo>
                <a:lnTo>
                  <a:pt x="708" y="367"/>
                </a:lnTo>
                <a:lnTo>
                  <a:pt x="440" y="294"/>
                </a:lnTo>
                <a:lnTo>
                  <a:pt x="220" y="172"/>
                </a:lnTo>
                <a:lnTo>
                  <a:pt x="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2" name="CustomShape 142"/>
          <p:cNvSpPr/>
          <p:nvPr/>
        </p:nvSpPr>
        <p:spPr>
          <a:xfrm>
            <a:off x="2669400" y="3149280"/>
            <a:ext cx="281160" cy="281160"/>
          </a:xfrm>
          <a:custGeom>
            <a:avLst/>
            <a:gdLst/>
            <a:ahLst/>
            <a:cxnLst/>
            <a:rect l="l" t="t" r="r" b="b"/>
            <a:pathLst>
              <a:path w="15046" h="15045">
                <a:moveTo>
                  <a:pt x="7132" y="0"/>
                </a:moveTo>
                <a:lnTo>
                  <a:pt x="6766" y="49"/>
                </a:lnTo>
                <a:lnTo>
                  <a:pt x="6375" y="98"/>
                </a:lnTo>
                <a:lnTo>
                  <a:pt x="6009" y="147"/>
                </a:lnTo>
                <a:lnTo>
                  <a:pt x="5642" y="244"/>
                </a:lnTo>
                <a:lnTo>
                  <a:pt x="5276" y="342"/>
                </a:lnTo>
                <a:lnTo>
                  <a:pt x="4934" y="464"/>
                </a:lnTo>
                <a:lnTo>
                  <a:pt x="4592" y="586"/>
                </a:lnTo>
                <a:lnTo>
                  <a:pt x="4250" y="733"/>
                </a:lnTo>
                <a:lnTo>
                  <a:pt x="3933" y="904"/>
                </a:lnTo>
                <a:lnTo>
                  <a:pt x="3615" y="1099"/>
                </a:lnTo>
                <a:lnTo>
                  <a:pt x="3322" y="1295"/>
                </a:lnTo>
                <a:lnTo>
                  <a:pt x="3029" y="1490"/>
                </a:lnTo>
                <a:lnTo>
                  <a:pt x="2736" y="1710"/>
                </a:lnTo>
                <a:lnTo>
                  <a:pt x="2467" y="1954"/>
                </a:lnTo>
                <a:lnTo>
                  <a:pt x="2199" y="2198"/>
                </a:lnTo>
                <a:lnTo>
                  <a:pt x="1954" y="2467"/>
                </a:lnTo>
                <a:lnTo>
                  <a:pt x="1710" y="2736"/>
                </a:lnTo>
                <a:lnTo>
                  <a:pt x="1490" y="3029"/>
                </a:lnTo>
                <a:lnTo>
                  <a:pt x="1295" y="3322"/>
                </a:lnTo>
                <a:lnTo>
                  <a:pt x="1100" y="3615"/>
                </a:lnTo>
                <a:lnTo>
                  <a:pt x="904" y="3932"/>
                </a:lnTo>
                <a:lnTo>
                  <a:pt x="733" y="4250"/>
                </a:lnTo>
                <a:lnTo>
                  <a:pt x="587" y="4592"/>
                </a:lnTo>
                <a:lnTo>
                  <a:pt x="465" y="4934"/>
                </a:lnTo>
                <a:lnTo>
                  <a:pt x="342" y="5276"/>
                </a:lnTo>
                <a:lnTo>
                  <a:pt x="245" y="5642"/>
                </a:lnTo>
                <a:lnTo>
                  <a:pt x="147" y="6008"/>
                </a:lnTo>
                <a:lnTo>
                  <a:pt x="98" y="6375"/>
                </a:lnTo>
                <a:lnTo>
                  <a:pt x="49" y="6765"/>
                </a:lnTo>
                <a:lnTo>
                  <a:pt x="0" y="7132"/>
                </a:lnTo>
                <a:lnTo>
                  <a:pt x="0" y="7522"/>
                </a:lnTo>
                <a:lnTo>
                  <a:pt x="0" y="7913"/>
                </a:lnTo>
                <a:lnTo>
                  <a:pt x="49" y="8280"/>
                </a:lnTo>
                <a:lnTo>
                  <a:pt x="98" y="8670"/>
                </a:lnTo>
                <a:lnTo>
                  <a:pt x="147" y="9037"/>
                </a:lnTo>
                <a:lnTo>
                  <a:pt x="245" y="9403"/>
                </a:lnTo>
                <a:lnTo>
                  <a:pt x="342" y="9769"/>
                </a:lnTo>
                <a:lnTo>
                  <a:pt x="465" y="10111"/>
                </a:lnTo>
                <a:lnTo>
                  <a:pt x="587" y="10453"/>
                </a:lnTo>
                <a:lnTo>
                  <a:pt x="733" y="10795"/>
                </a:lnTo>
                <a:lnTo>
                  <a:pt x="904" y="11113"/>
                </a:lnTo>
                <a:lnTo>
                  <a:pt x="1100" y="11430"/>
                </a:lnTo>
                <a:lnTo>
                  <a:pt x="1295" y="11723"/>
                </a:lnTo>
                <a:lnTo>
                  <a:pt x="1490" y="12016"/>
                </a:lnTo>
                <a:lnTo>
                  <a:pt x="1710" y="12309"/>
                </a:lnTo>
                <a:lnTo>
                  <a:pt x="1954" y="12578"/>
                </a:lnTo>
                <a:lnTo>
                  <a:pt x="2199" y="12847"/>
                </a:lnTo>
                <a:lnTo>
                  <a:pt x="2467" y="13091"/>
                </a:lnTo>
                <a:lnTo>
                  <a:pt x="2736" y="13335"/>
                </a:lnTo>
                <a:lnTo>
                  <a:pt x="3029" y="13555"/>
                </a:lnTo>
                <a:lnTo>
                  <a:pt x="3322" y="13750"/>
                </a:lnTo>
                <a:lnTo>
                  <a:pt x="3615" y="13946"/>
                </a:lnTo>
                <a:lnTo>
                  <a:pt x="3933" y="14141"/>
                </a:lnTo>
                <a:lnTo>
                  <a:pt x="4250" y="14312"/>
                </a:lnTo>
                <a:lnTo>
                  <a:pt x="4592" y="14459"/>
                </a:lnTo>
                <a:lnTo>
                  <a:pt x="4934" y="14581"/>
                </a:lnTo>
                <a:lnTo>
                  <a:pt x="5276" y="14703"/>
                </a:lnTo>
                <a:lnTo>
                  <a:pt x="5642" y="14801"/>
                </a:lnTo>
                <a:lnTo>
                  <a:pt x="6009" y="14898"/>
                </a:lnTo>
                <a:lnTo>
                  <a:pt x="6375" y="14947"/>
                </a:lnTo>
                <a:lnTo>
                  <a:pt x="6766" y="14996"/>
                </a:lnTo>
                <a:lnTo>
                  <a:pt x="7132" y="15045"/>
                </a:lnTo>
                <a:lnTo>
                  <a:pt x="7914" y="15045"/>
                </a:lnTo>
                <a:lnTo>
                  <a:pt x="8280" y="14996"/>
                </a:lnTo>
                <a:lnTo>
                  <a:pt x="8671" y="14947"/>
                </a:lnTo>
                <a:lnTo>
                  <a:pt x="9037" y="14898"/>
                </a:lnTo>
                <a:lnTo>
                  <a:pt x="9403" y="14801"/>
                </a:lnTo>
                <a:lnTo>
                  <a:pt x="9770" y="14703"/>
                </a:lnTo>
                <a:lnTo>
                  <a:pt x="10112" y="14581"/>
                </a:lnTo>
                <a:lnTo>
                  <a:pt x="10454" y="14459"/>
                </a:lnTo>
                <a:lnTo>
                  <a:pt x="10795" y="14312"/>
                </a:lnTo>
                <a:lnTo>
                  <a:pt x="11113" y="14141"/>
                </a:lnTo>
                <a:lnTo>
                  <a:pt x="11430" y="13946"/>
                </a:lnTo>
                <a:lnTo>
                  <a:pt x="11724" y="13750"/>
                </a:lnTo>
                <a:lnTo>
                  <a:pt x="12017" y="13555"/>
                </a:lnTo>
                <a:lnTo>
                  <a:pt x="12310" y="13335"/>
                </a:lnTo>
                <a:lnTo>
                  <a:pt x="12578" y="13091"/>
                </a:lnTo>
                <a:lnTo>
                  <a:pt x="12847" y="12847"/>
                </a:lnTo>
                <a:lnTo>
                  <a:pt x="13091" y="12578"/>
                </a:lnTo>
                <a:lnTo>
                  <a:pt x="13335" y="12309"/>
                </a:lnTo>
                <a:lnTo>
                  <a:pt x="13555" y="12016"/>
                </a:lnTo>
                <a:lnTo>
                  <a:pt x="13751" y="11723"/>
                </a:lnTo>
                <a:lnTo>
                  <a:pt x="13946" y="11430"/>
                </a:lnTo>
                <a:lnTo>
                  <a:pt x="14141" y="11113"/>
                </a:lnTo>
                <a:lnTo>
                  <a:pt x="14312" y="10795"/>
                </a:lnTo>
                <a:lnTo>
                  <a:pt x="14459" y="10453"/>
                </a:lnTo>
                <a:lnTo>
                  <a:pt x="14581" y="10111"/>
                </a:lnTo>
                <a:lnTo>
                  <a:pt x="14703" y="9769"/>
                </a:lnTo>
                <a:lnTo>
                  <a:pt x="14801" y="9403"/>
                </a:lnTo>
                <a:lnTo>
                  <a:pt x="14899" y="9037"/>
                </a:lnTo>
                <a:lnTo>
                  <a:pt x="14947" y="8670"/>
                </a:lnTo>
                <a:lnTo>
                  <a:pt x="14996" y="8280"/>
                </a:lnTo>
                <a:lnTo>
                  <a:pt x="15045" y="7913"/>
                </a:lnTo>
                <a:lnTo>
                  <a:pt x="15045" y="7522"/>
                </a:lnTo>
                <a:lnTo>
                  <a:pt x="7523" y="7522"/>
                </a:lnTo>
                <a:lnTo>
                  <a:pt x="752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3" name="CustomShape 143"/>
          <p:cNvSpPr/>
          <p:nvPr/>
        </p:nvSpPr>
        <p:spPr>
          <a:xfrm>
            <a:off x="2819160" y="3208320"/>
            <a:ext cx="140400" cy="72360"/>
          </a:xfrm>
          <a:custGeom>
            <a:avLst/>
            <a:gdLst/>
            <a:ahLst/>
            <a:cxnLst/>
            <a:rect l="l" t="t" r="r" b="b"/>
            <a:pathLst>
              <a:path w="7523" h="3884">
                <a:moveTo>
                  <a:pt x="2491" y="2956"/>
                </a:moveTo>
                <a:lnTo>
                  <a:pt x="2491" y="3396"/>
                </a:lnTo>
                <a:lnTo>
                  <a:pt x="1759" y="3396"/>
                </a:lnTo>
                <a:lnTo>
                  <a:pt x="2491" y="2956"/>
                </a:lnTo>
                <a:close/>
                <a:moveTo>
                  <a:pt x="3346" y="2443"/>
                </a:moveTo>
                <a:lnTo>
                  <a:pt x="3346" y="3396"/>
                </a:lnTo>
                <a:lnTo>
                  <a:pt x="2980" y="3396"/>
                </a:lnTo>
                <a:lnTo>
                  <a:pt x="2980" y="2663"/>
                </a:lnTo>
                <a:lnTo>
                  <a:pt x="3346" y="2443"/>
                </a:lnTo>
                <a:close/>
                <a:moveTo>
                  <a:pt x="4201" y="1930"/>
                </a:moveTo>
                <a:lnTo>
                  <a:pt x="4201" y="3396"/>
                </a:lnTo>
                <a:lnTo>
                  <a:pt x="3835" y="3396"/>
                </a:lnTo>
                <a:lnTo>
                  <a:pt x="3835" y="2150"/>
                </a:lnTo>
                <a:lnTo>
                  <a:pt x="3835" y="2150"/>
                </a:lnTo>
                <a:lnTo>
                  <a:pt x="4201" y="1930"/>
                </a:lnTo>
                <a:close/>
                <a:moveTo>
                  <a:pt x="5056" y="1393"/>
                </a:moveTo>
                <a:lnTo>
                  <a:pt x="5056" y="3396"/>
                </a:lnTo>
                <a:lnTo>
                  <a:pt x="4689" y="3396"/>
                </a:lnTo>
                <a:lnTo>
                  <a:pt x="4689" y="1637"/>
                </a:lnTo>
                <a:lnTo>
                  <a:pt x="5056" y="1393"/>
                </a:lnTo>
                <a:close/>
                <a:moveTo>
                  <a:pt x="5911" y="885"/>
                </a:moveTo>
                <a:lnTo>
                  <a:pt x="5911" y="3396"/>
                </a:lnTo>
                <a:lnTo>
                  <a:pt x="5544" y="3396"/>
                </a:lnTo>
                <a:lnTo>
                  <a:pt x="5544" y="1100"/>
                </a:lnTo>
                <a:lnTo>
                  <a:pt x="5911" y="885"/>
                </a:lnTo>
                <a:close/>
                <a:moveTo>
                  <a:pt x="6399" y="978"/>
                </a:moveTo>
                <a:lnTo>
                  <a:pt x="6619" y="1539"/>
                </a:lnTo>
                <a:lnTo>
                  <a:pt x="6790" y="2031"/>
                </a:lnTo>
                <a:lnTo>
                  <a:pt x="6790" y="3396"/>
                </a:lnTo>
                <a:lnTo>
                  <a:pt x="6399" y="3396"/>
                </a:lnTo>
                <a:lnTo>
                  <a:pt x="6399" y="978"/>
                </a:lnTo>
                <a:close/>
                <a:moveTo>
                  <a:pt x="6448" y="1"/>
                </a:moveTo>
                <a:lnTo>
                  <a:pt x="0" y="3884"/>
                </a:lnTo>
                <a:lnTo>
                  <a:pt x="7523" y="3884"/>
                </a:lnTo>
                <a:lnTo>
                  <a:pt x="7498" y="3347"/>
                </a:lnTo>
                <a:lnTo>
                  <a:pt x="7449" y="2834"/>
                </a:lnTo>
                <a:lnTo>
                  <a:pt x="7352" y="2321"/>
                </a:lnTo>
                <a:lnTo>
                  <a:pt x="7229" y="1832"/>
                </a:lnTo>
                <a:lnTo>
                  <a:pt x="7083" y="1344"/>
                </a:lnTo>
                <a:lnTo>
                  <a:pt x="6912" y="880"/>
                </a:lnTo>
                <a:lnTo>
                  <a:pt x="6692" y="440"/>
                </a:lnTo>
                <a:lnTo>
                  <a:pt x="644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4" name="CustomShape 144"/>
          <p:cNvSpPr/>
          <p:nvPr/>
        </p:nvSpPr>
        <p:spPr>
          <a:xfrm>
            <a:off x="2819160" y="3127320"/>
            <a:ext cx="120240" cy="140400"/>
          </a:xfrm>
          <a:custGeom>
            <a:avLst/>
            <a:gdLst/>
            <a:ahLst/>
            <a:cxnLst/>
            <a:rect l="l" t="t" r="r" b="b"/>
            <a:pathLst>
              <a:path w="6448" h="7524">
                <a:moveTo>
                  <a:pt x="489" y="514"/>
                </a:moveTo>
                <a:lnTo>
                  <a:pt x="879" y="538"/>
                </a:lnTo>
                <a:lnTo>
                  <a:pt x="1270" y="611"/>
                </a:lnTo>
                <a:lnTo>
                  <a:pt x="1661" y="685"/>
                </a:lnTo>
                <a:lnTo>
                  <a:pt x="2052" y="782"/>
                </a:lnTo>
                <a:lnTo>
                  <a:pt x="2418" y="929"/>
                </a:lnTo>
                <a:lnTo>
                  <a:pt x="2809" y="1075"/>
                </a:lnTo>
                <a:lnTo>
                  <a:pt x="3151" y="1246"/>
                </a:lnTo>
                <a:lnTo>
                  <a:pt x="3517" y="1417"/>
                </a:lnTo>
                <a:lnTo>
                  <a:pt x="3835" y="1637"/>
                </a:lnTo>
                <a:lnTo>
                  <a:pt x="4152" y="1857"/>
                </a:lnTo>
                <a:lnTo>
                  <a:pt x="4445" y="2077"/>
                </a:lnTo>
                <a:lnTo>
                  <a:pt x="4738" y="2321"/>
                </a:lnTo>
                <a:lnTo>
                  <a:pt x="5031" y="2590"/>
                </a:lnTo>
                <a:lnTo>
                  <a:pt x="5276" y="2883"/>
                </a:lnTo>
                <a:lnTo>
                  <a:pt x="5520" y="3176"/>
                </a:lnTo>
                <a:lnTo>
                  <a:pt x="5764" y="3493"/>
                </a:lnTo>
                <a:lnTo>
                  <a:pt x="489" y="6668"/>
                </a:lnTo>
                <a:lnTo>
                  <a:pt x="489" y="514"/>
                </a:lnTo>
                <a:close/>
                <a:moveTo>
                  <a:pt x="0" y="1"/>
                </a:moveTo>
                <a:lnTo>
                  <a:pt x="0" y="7523"/>
                </a:lnTo>
                <a:lnTo>
                  <a:pt x="6448" y="3640"/>
                </a:lnTo>
                <a:lnTo>
                  <a:pt x="6179" y="3249"/>
                </a:lnTo>
                <a:lnTo>
                  <a:pt x="5911" y="2858"/>
                </a:lnTo>
                <a:lnTo>
                  <a:pt x="5593" y="2492"/>
                </a:lnTo>
                <a:lnTo>
                  <a:pt x="5276" y="2150"/>
                </a:lnTo>
                <a:lnTo>
                  <a:pt x="4909" y="1833"/>
                </a:lnTo>
                <a:lnTo>
                  <a:pt x="4543" y="1540"/>
                </a:lnTo>
                <a:lnTo>
                  <a:pt x="4152" y="1246"/>
                </a:lnTo>
                <a:lnTo>
                  <a:pt x="3761" y="1002"/>
                </a:lnTo>
                <a:lnTo>
                  <a:pt x="3322" y="782"/>
                </a:lnTo>
                <a:lnTo>
                  <a:pt x="2882" y="587"/>
                </a:lnTo>
                <a:lnTo>
                  <a:pt x="2443" y="416"/>
                </a:lnTo>
                <a:lnTo>
                  <a:pt x="1978" y="270"/>
                </a:lnTo>
                <a:lnTo>
                  <a:pt x="1490" y="147"/>
                </a:lnTo>
                <a:lnTo>
                  <a:pt x="1002" y="74"/>
                </a:lnTo>
                <a:lnTo>
                  <a:pt x="513" y="25"/>
                </a:lnTo>
                <a:lnTo>
                  <a:pt x="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5" name="CustomShape 145"/>
          <p:cNvSpPr/>
          <p:nvPr/>
        </p:nvSpPr>
        <p:spPr>
          <a:xfrm>
            <a:off x="3149640" y="3165480"/>
            <a:ext cx="338760" cy="248400"/>
          </a:xfrm>
          <a:custGeom>
            <a:avLst/>
            <a:gdLst/>
            <a:ahLst/>
            <a:cxnLst/>
            <a:rect l="l" t="t" r="r" b="b"/>
            <a:pathLst>
              <a:path w="18122" h="13287">
                <a:moveTo>
                  <a:pt x="366" y="0"/>
                </a:moveTo>
                <a:lnTo>
                  <a:pt x="293" y="49"/>
                </a:lnTo>
                <a:lnTo>
                  <a:pt x="195" y="74"/>
                </a:lnTo>
                <a:lnTo>
                  <a:pt x="122" y="147"/>
                </a:lnTo>
                <a:lnTo>
                  <a:pt x="73" y="220"/>
                </a:lnTo>
                <a:lnTo>
                  <a:pt x="24" y="293"/>
                </a:lnTo>
                <a:lnTo>
                  <a:pt x="0" y="391"/>
                </a:lnTo>
                <a:lnTo>
                  <a:pt x="0" y="489"/>
                </a:lnTo>
                <a:lnTo>
                  <a:pt x="0" y="12798"/>
                </a:lnTo>
                <a:lnTo>
                  <a:pt x="0" y="12896"/>
                </a:lnTo>
                <a:lnTo>
                  <a:pt x="24" y="12993"/>
                </a:lnTo>
                <a:lnTo>
                  <a:pt x="73" y="13067"/>
                </a:lnTo>
                <a:lnTo>
                  <a:pt x="122" y="13140"/>
                </a:lnTo>
                <a:lnTo>
                  <a:pt x="195" y="13213"/>
                </a:lnTo>
                <a:lnTo>
                  <a:pt x="293" y="13238"/>
                </a:lnTo>
                <a:lnTo>
                  <a:pt x="366" y="13287"/>
                </a:lnTo>
                <a:lnTo>
                  <a:pt x="17756" y="13287"/>
                </a:lnTo>
                <a:lnTo>
                  <a:pt x="17829" y="13238"/>
                </a:lnTo>
                <a:lnTo>
                  <a:pt x="17927" y="13213"/>
                </a:lnTo>
                <a:lnTo>
                  <a:pt x="18000" y="13140"/>
                </a:lnTo>
                <a:lnTo>
                  <a:pt x="18049" y="13067"/>
                </a:lnTo>
                <a:lnTo>
                  <a:pt x="18098" y="12993"/>
                </a:lnTo>
                <a:lnTo>
                  <a:pt x="18122" y="12896"/>
                </a:lnTo>
                <a:lnTo>
                  <a:pt x="18122" y="12798"/>
                </a:lnTo>
                <a:lnTo>
                  <a:pt x="18122" y="12700"/>
                </a:lnTo>
                <a:lnTo>
                  <a:pt x="18098" y="12603"/>
                </a:lnTo>
                <a:lnTo>
                  <a:pt x="18049" y="12529"/>
                </a:lnTo>
                <a:lnTo>
                  <a:pt x="18000" y="12456"/>
                </a:lnTo>
                <a:lnTo>
                  <a:pt x="17927" y="12383"/>
                </a:lnTo>
                <a:lnTo>
                  <a:pt x="17829" y="12358"/>
                </a:lnTo>
                <a:lnTo>
                  <a:pt x="17756" y="12310"/>
                </a:lnTo>
                <a:lnTo>
                  <a:pt x="977" y="12310"/>
                </a:lnTo>
                <a:lnTo>
                  <a:pt x="977" y="489"/>
                </a:lnTo>
                <a:lnTo>
                  <a:pt x="953" y="391"/>
                </a:lnTo>
                <a:lnTo>
                  <a:pt x="928" y="293"/>
                </a:lnTo>
                <a:lnTo>
                  <a:pt x="879" y="220"/>
                </a:lnTo>
                <a:lnTo>
                  <a:pt x="830" y="147"/>
                </a:lnTo>
                <a:lnTo>
                  <a:pt x="757" y="74"/>
                </a:lnTo>
                <a:lnTo>
                  <a:pt x="659" y="49"/>
                </a:lnTo>
                <a:lnTo>
                  <a:pt x="58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6" name="CustomShape 146"/>
          <p:cNvSpPr/>
          <p:nvPr/>
        </p:nvSpPr>
        <p:spPr>
          <a:xfrm>
            <a:off x="3188880" y="3285720"/>
            <a:ext cx="57600" cy="99360"/>
          </a:xfrm>
          <a:custGeom>
            <a:avLst/>
            <a:gdLst/>
            <a:ahLst/>
            <a:cxnLst/>
            <a:rect l="l" t="t" r="r" b="b"/>
            <a:pathLst>
              <a:path w="3103" h="5325">
                <a:moveTo>
                  <a:pt x="489" y="1"/>
                </a:moveTo>
                <a:lnTo>
                  <a:pt x="391" y="25"/>
                </a:lnTo>
                <a:lnTo>
                  <a:pt x="294" y="50"/>
                </a:lnTo>
                <a:lnTo>
                  <a:pt x="196" y="98"/>
                </a:lnTo>
                <a:lnTo>
                  <a:pt x="147" y="147"/>
                </a:lnTo>
                <a:lnTo>
                  <a:pt x="74" y="220"/>
                </a:lnTo>
                <a:lnTo>
                  <a:pt x="25" y="294"/>
                </a:lnTo>
                <a:lnTo>
                  <a:pt x="0" y="391"/>
                </a:lnTo>
                <a:lnTo>
                  <a:pt x="0" y="489"/>
                </a:lnTo>
                <a:lnTo>
                  <a:pt x="0" y="5325"/>
                </a:lnTo>
                <a:lnTo>
                  <a:pt x="3102" y="5325"/>
                </a:lnTo>
                <a:lnTo>
                  <a:pt x="3102" y="489"/>
                </a:lnTo>
                <a:lnTo>
                  <a:pt x="3102" y="391"/>
                </a:lnTo>
                <a:lnTo>
                  <a:pt x="3053" y="294"/>
                </a:lnTo>
                <a:lnTo>
                  <a:pt x="3029" y="220"/>
                </a:lnTo>
                <a:lnTo>
                  <a:pt x="2956" y="147"/>
                </a:lnTo>
                <a:lnTo>
                  <a:pt x="2882" y="98"/>
                </a:lnTo>
                <a:lnTo>
                  <a:pt x="2809" y="50"/>
                </a:lnTo>
                <a:lnTo>
                  <a:pt x="2711" y="25"/>
                </a:lnTo>
                <a:lnTo>
                  <a:pt x="261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7" name="CustomShape 147"/>
          <p:cNvSpPr/>
          <p:nvPr/>
        </p:nvSpPr>
        <p:spPr>
          <a:xfrm>
            <a:off x="3391560" y="3285720"/>
            <a:ext cx="57600" cy="99360"/>
          </a:xfrm>
          <a:custGeom>
            <a:avLst/>
            <a:gdLst/>
            <a:ahLst/>
            <a:cxnLst/>
            <a:rect l="l" t="t" r="r" b="b"/>
            <a:pathLst>
              <a:path w="3103" h="5325">
                <a:moveTo>
                  <a:pt x="489" y="1"/>
                </a:moveTo>
                <a:lnTo>
                  <a:pt x="392" y="25"/>
                </a:lnTo>
                <a:lnTo>
                  <a:pt x="294" y="50"/>
                </a:lnTo>
                <a:lnTo>
                  <a:pt x="221" y="98"/>
                </a:lnTo>
                <a:lnTo>
                  <a:pt x="147" y="147"/>
                </a:lnTo>
                <a:lnTo>
                  <a:pt x="74" y="220"/>
                </a:lnTo>
                <a:lnTo>
                  <a:pt x="50" y="294"/>
                </a:lnTo>
                <a:lnTo>
                  <a:pt x="1" y="391"/>
                </a:lnTo>
                <a:lnTo>
                  <a:pt x="1" y="489"/>
                </a:lnTo>
                <a:lnTo>
                  <a:pt x="1" y="5325"/>
                </a:lnTo>
                <a:lnTo>
                  <a:pt x="3103" y="5325"/>
                </a:lnTo>
                <a:lnTo>
                  <a:pt x="3103" y="489"/>
                </a:lnTo>
                <a:lnTo>
                  <a:pt x="3103" y="391"/>
                </a:lnTo>
                <a:lnTo>
                  <a:pt x="3078" y="294"/>
                </a:lnTo>
                <a:lnTo>
                  <a:pt x="3029" y="220"/>
                </a:lnTo>
                <a:lnTo>
                  <a:pt x="2956" y="147"/>
                </a:lnTo>
                <a:lnTo>
                  <a:pt x="2907" y="98"/>
                </a:lnTo>
                <a:lnTo>
                  <a:pt x="2810" y="50"/>
                </a:lnTo>
                <a:lnTo>
                  <a:pt x="2712" y="25"/>
                </a:lnTo>
                <a:lnTo>
                  <a:pt x="261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8" name="CustomShape 148"/>
          <p:cNvSpPr/>
          <p:nvPr/>
        </p:nvSpPr>
        <p:spPr>
          <a:xfrm>
            <a:off x="3256200" y="3176280"/>
            <a:ext cx="57600" cy="209160"/>
          </a:xfrm>
          <a:custGeom>
            <a:avLst/>
            <a:gdLst/>
            <a:ahLst/>
            <a:cxnLst/>
            <a:rect l="l" t="t" r="r" b="b"/>
            <a:pathLst>
              <a:path w="3103" h="11186">
                <a:moveTo>
                  <a:pt x="489" y="0"/>
                </a:moveTo>
                <a:lnTo>
                  <a:pt x="391" y="25"/>
                </a:lnTo>
                <a:lnTo>
                  <a:pt x="294" y="49"/>
                </a:lnTo>
                <a:lnTo>
                  <a:pt x="220" y="98"/>
                </a:lnTo>
                <a:lnTo>
                  <a:pt x="147" y="147"/>
                </a:lnTo>
                <a:lnTo>
                  <a:pt x="74" y="220"/>
                </a:lnTo>
                <a:lnTo>
                  <a:pt x="49" y="293"/>
                </a:lnTo>
                <a:lnTo>
                  <a:pt x="1" y="391"/>
                </a:lnTo>
                <a:lnTo>
                  <a:pt x="1" y="489"/>
                </a:lnTo>
                <a:lnTo>
                  <a:pt x="1" y="11186"/>
                </a:lnTo>
                <a:lnTo>
                  <a:pt x="3102" y="11186"/>
                </a:lnTo>
                <a:lnTo>
                  <a:pt x="3102" y="489"/>
                </a:lnTo>
                <a:lnTo>
                  <a:pt x="3102" y="391"/>
                </a:lnTo>
                <a:lnTo>
                  <a:pt x="3078" y="293"/>
                </a:lnTo>
                <a:lnTo>
                  <a:pt x="3029" y="220"/>
                </a:lnTo>
                <a:lnTo>
                  <a:pt x="2956" y="147"/>
                </a:lnTo>
                <a:lnTo>
                  <a:pt x="2907" y="98"/>
                </a:lnTo>
                <a:lnTo>
                  <a:pt x="2809" y="49"/>
                </a:lnTo>
                <a:lnTo>
                  <a:pt x="2712" y="25"/>
                </a:lnTo>
                <a:lnTo>
                  <a:pt x="261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9" name="CustomShape 149"/>
          <p:cNvSpPr/>
          <p:nvPr/>
        </p:nvSpPr>
        <p:spPr>
          <a:xfrm>
            <a:off x="3323520" y="3229200"/>
            <a:ext cx="58320" cy="155880"/>
          </a:xfrm>
          <a:custGeom>
            <a:avLst/>
            <a:gdLst/>
            <a:ahLst/>
            <a:cxnLst/>
            <a:rect l="l" t="t" r="r" b="b"/>
            <a:pathLst>
              <a:path w="3127" h="8353">
                <a:moveTo>
                  <a:pt x="489" y="0"/>
                </a:moveTo>
                <a:lnTo>
                  <a:pt x="392" y="25"/>
                </a:lnTo>
                <a:lnTo>
                  <a:pt x="318" y="49"/>
                </a:lnTo>
                <a:lnTo>
                  <a:pt x="221" y="98"/>
                </a:lnTo>
                <a:lnTo>
                  <a:pt x="147" y="147"/>
                </a:lnTo>
                <a:lnTo>
                  <a:pt x="99" y="220"/>
                </a:lnTo>
                <a:lnTo>
                  <a:pt x="50" y="293"/>
                </a:lnTo>
                <a:lnTo>
                  <a:pt x="25" y="391"/>
                </a:lnTo>
                <a:lnTo>
                  <a:pt x="1" y="489"/>
                </a:lnTo>
                <a:lnTo>
                  <a:pt x="1" y="8353"/>
                </a:lnTo>
                <a:lnTo>
                  <a:pt x="3127" y="8353"/>
                </a:lnTo>
                <a:lnTo>
                  <a:pt x="3127" y="489"/>
                </a:lnTo>
                <a:lnTo>
                  <a:pt x="3103" y="391"/>
                </a:lnTo>
                <a:lnTo>
                  <a:pt x="3078" y="293"/>
                </a:lnTo>
                <a:lnTo>
                  <a:pt x="3029" y="220"/>
                </a:lnTo>
                <a:lnTo>
                  <a:pt x="2980" y="147"/>
                </a:lnTo>
                <a:lnTo>
                  <a:pt x="2907" y="98"/>
                </a:lnTo>
                <a:lnTo>
                  <a:pt x="2809" y="49"/>
                </a:lnTo>
                <a:lnTo>
                  <a:pt x="2736" y="25"/>
                </a:lnTo>
                <a:lnTo>
                  <a:pt x="263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0" name="CustomShape 150"/>
          <p:cNvSpPr/>
          <p:nvPr/>
        </p:nvSpPr>
        <p:spPr>
          <a:xfrm>
            <a:off x="3654360" y="3165480"/>
            <a:ext cx="338760" cy="248400"/>
          </a:xfrm>
          <a:custGeom>
            <a:avLst/>
            <a:gdLst/>
            <a:ahLst/>
            <a:cxnLst/>
            <a:rect l="l" t="t" r="r" b="b"/>
            <a:pathLst>
              <a:path w="18122" h="13287">
                <a:moveTo>
                  <a:pt x="366" y="0"/>
                </a:moveTo>
                <a:lnTo>
                  <a:pt x="293" y="49"/>
                </a:lnTo>
                <a:lnTo>
                  <a:pt x="195" y="74"/>
                </a:lnTo>
                <a:lnTo>
                  <a:pt x="122" y="147"/>
                </a:lnTo>
                <a:lnTo>
                  <a:pt x="73" y="220"/>
                </a:lnTo>
                <a:lnTo>
                  <a:pt x="25" y="293"/>
                </a:lnTo>
                <a:lnTo>
                  <a:pt x="0" y="391"/>
                </a:lnTo>
                <a:lnTo>
                  <a:pt x="0" y="489"/>
                </a:lnTo>
                <a:lnTo>
                  <a:pt x="0" y="12798"/>
                </a:lnTo>
                <a:lnTo>
                  <a:pt x="0" y="12896"/>
                </a:lnTo>
                <a:lnTo>
                  <a:pt x="25" y="12993"/>
                </a:lnTo>
                <a:lnTo>
                  <a:pt x="73" y="13067"/>
                </a:lnTo>
                <a:lnTo>
                  <a:pt x="122" y="13140"/>
                </a:lnTo>
                <a:lnTo>
                  <a:pt x="195" y="13213"/>
                </a:lnTo>
                <a:lnTo>
                  <a:pt x="293" y="13238"/>
                </a:lnTo>
                <a:lnTo>
                  <a:pt x="366" y="13287"/>
                </a:lnTo>
                <a:lnTo>
                  <a:pt x="17756" y="13287"/>
                </a:lnTo>
                <a:lnTo>
                  <a:pt x="17829" y="13238"/>
                </a:lnTo>
                <a:lnTo>
                  <a:pt x="17927" y="13213"/>
                </a:lnTo>
                <a:lnTo>
                  <a:pt x="18000" y="13140"/>
                </a:lnTo>
                <a:lnTo>
                  <a:pt x="18049" y="13067"/>
                </a:lnTo>
                <a:lnTo>
                  <a:pt x="18098" y="12993"/>
                </a:lnTo>
                <a:lnTo>
                  <a:pt x="18122" y="12896"/>
                </a:lnTo>
                <a:lnTo>
                  <a:pt x="18122" y="12798"/>
                </a:lnTo>
                <a:lnTo>
                  <a:pt x="18122" y="12700"/>
                </a:lnTo>
                <a:lnTo>
                  <a:pt x="18098" y="12603"/>
                </a:lnTo>
                <a:lnTo>
                  <a:pt x="18049" y="12529"/>
                </a:lnTo>
                <a:lnTo>
                  <a:pt x="18000" y="12456"/>
                </a:lnTo>
                <a:lnTo>
                  <a:pt x="17927" y="12383"/>
                </a:lnTo>
                <a:lnTo>
                  <a:pt x="17829" y="12358"/>
                </a:lnTo>
                <a:lnTo>
                  <a:pt x="17756" y="12310"/>
                </a:lnTo>
                <a:lnTo>
                  <a:pt x="977" y="12310"/>
                </a:lnTo>
                <a:lnTo>
                  <a:pt x="977" y="489"/>
                </a:lnTo>
                <a:lnTo>
                  <a:pt x="953" y="391"/>
                </a:lnTo>
                <a:lnTo>
                  <a:pt x="928" y="293"/>
                </a:lnTo>
                <a:lnTo>
                  <a:pt x="879" y="220"/>
                </a:lnTo>
                <a:lnTo>
                  <a:pt x="830" y="147"/>
                </a:lnTo>
                <a:lnTo>
                  <a:pt x="757" y="74"/>
                </a:lnTo>
                <a:lnTo>
                  <a:pt x="660" y="49"/>
                </a:lnTo>
                <a:lnTo>
                  <a:pt x="58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1" name="CustomShape 151"/>
          <p:cNvSpPr/>
          <p:nvPr/>
        </p:nvSpPr>
        <p:spPr>
          <a:xfrm>
            <a:off x="3678120" y="3185280"/>
            <a:ext cx="291240" cy="186120"/>
          </a:xfrm>
          <a:custGeom>
            <a:avLst/>
            <a:gdLst/>
            <a:ahLst/>
            <a:cxnLst/>
            <a:rect l="l" t="t" r="r" b="b"/>
            <a:pathLst>
              <a:path w="15582" h="9966">
                <a:moveTo>
                  <a:pt x="14752" y="1"/>
                </a:moveTo>
                <a:lnTo>
                  <a:pt x="14629" y="49"/>
                </a:lnTo>
                <a:lnTo>
                  <a:pt x="14507" y="98"/>
                </a:lnTo>
                <a:lnTo>
                  <a:pt x="14410" y="196"/>
                </a:lnTo>
                <a:lnTo>
                  <a:pt x="14336" y="294"/>
                </a:lnTo>
                <a:lnTo>
                  <a:pt x="14263" y="416"/>
                </a:lnTo>
                <a:lnTo>
                  <a:pt x="14239" y="538"/>
                </a:lnTo>
                <a:lnTo>
                  <a:pt x="14214" y="684"/>
                </a:lnTo>
                <a:lnTo>
                  <a:pt x="14239" y="831"/>
                </a:lnTo>
                <a:lnTo>
                  <a:pt x="14288" y="1002"/>
                </a:lnTo>
                <a:lnTo>
                  <a:pt x="11308" y="4372"/>
                </a:lnTo>
                <a:lnTo>
                  <a:pt x="11161" y="4323"/>
                </a:lnTo>
                <a:lnTo>
                  <a:pt x="11015" y="4299"/>
                </a:lnTo>
                <a:lnTo>
                  <a:pt x="10844" y="4323"/>
                </a:lnTo>
                <a:lnTo>
                  <a:pt x="10087" y="3005"/>
                </a:lnTo>
                <a:lnTo>
                  <a:pt x="10160" y="2907"/>
                </a:lnTo>
                <a:lnTo>
                  <a:pt x="10209" y="2809"/>
                </a:lnTo>
                <a:lnTo>
                  <a:pt x="10233" y="2687"/>
                </a:lnTo>
                <a:lnTo>
                  <a:pt x="10233" y="2565"/>
                </a:lnTo>
                <a:lnTo>
                  <a:pt x="10233" y="2418"/>
                </a:lnTo>
                <a:lnTo>
                  <a:pt x="10184" y="2296"/>
                </a:lnTo>
                <a:lnTo>
                  <a:pt x="10136" y="2174"/>
                </a:lnTo>
                <a:lnTo>
                  <a:pt x="10038" y="2077"/>
                </a:lnTo>
                <a:lnTo>
                  <a:pt x="9940" y="2003"/>
                </a:lnTo>
                <a:lnTo>
                  <a:pt x="9818" y="1930"/>
                </a:lnTo>
                <a:lnTo>
                  <a:pt x="9696" y="1906"/>
                </a:lnTo>
                <a:lnTo>
                  <a:pt x="9549" y="1881"/>
                </a:lnTo>
                <a:lnTo>
                  <a:pt x="9427" y="1906"/>
                </a:lnTo>
                <a:lnTo>
                  <a:pt x="9281" y="1930"/>
                </a:lnTo>
                <a:lnTo>
                  <a:pt x="9183" y="2003"/>
                </a:lnTo>
                <a:lnTo>
                  <a:pt x="9085" y="2077"/>
                </a:lnTo>
                <a:lnTo>
                  <a:pt x="8988" y="2174"/>
                </a:lnTo>
                <a:lnTo>
                  <a:pt x="8939" y="2296"/>
                </a:lnTo>
                <a:lnTo>
                  <a:pt x="8890" y="2418"/>
                </a:lnTo>
                <a:lnTo>
                  <a:pt x="8866" y="2565"/>
                </a:lnTo>
                <a:lnTo>
                  <a:pt x="8890" y="2663"/>
                </a:lnTo>
                <a:lnTo>
                  <a:pt x="8914" y="2785"/>
                </a:lnTo>
                <a:lnTo>
                  <a:pt x="8939" y="2883"/>
                </a:lnTo>
                <a:lnTo>
                  <a:pt x="8988" y="2956"/>
                </a:lnTo>
                <a:lnTo>
                  <a:pt x="6521" y="6668"/>
                </a:lnTo>
                <a:lnTo>
                  <a:pt x="6399" y="6644"/>
                </a:lnTo>
                <a:lnTo>
                  <a:pt x="6130" y="6644"/>
                </a:lnTo>
                <a:lnTo>
                  <a:pt x="5959" y="6717"/>
                </a:lnTo>
                <a:lnTo>
                  <a:pt x="4714" y="5398"/>
                </a:lnTo>
                <a:lnTo>
                  <a:pt x="4763" y="5252"/>
                </a:lnTo>
                <a:lnTo>
                  <a:pt x="4763" y="5105"/>
                </a:lnTo>
                <a:lnTo>
                  <a:pt x="4763" y="4958"/>
                </a:lnTo>
                <a:lnTo>
                  <a:pt x="4714" y="4836"/>
                </a:lnTo>
                <a:lnTo>
                  <a:pt x="4665" y="4714"/>
                </a:lnTo>
                <a:lnTo>
                  <a:pt x="4567" y="4617"/>
                </a:lnTo>
                <a:lnTo>
                  <a:pt x="4470" y="4543"/>
                </a:lnTo>
                <a:lnTo>
                  <a:pt x="4347" y="4470"/>
                </a:lnTo>
                <a:lnTo>
                  <a:pt x="4225" y="4446"/>
                </a:lnTo>
                <a:lnTo>
                  <a:pt x="4079" y="4421"/>
                </a:lnTo>
                <a:lnTo>
                  <a:pt x="3957" y="4446"/>
                </a:lnTo>
                <a:lnTo>
                  <a:pt x="3810" y="4470"/>
                </a:lnTo>
                <a:lnTo>
                  <a:pt x="3712" y="4543"/>
                </a:lnTo>
                <a:lnTo>
                  <a:pt x="3615" y="4617"/>
                </a:lnTo>
                <a:lnTo>
                  <a:pt x="3517" y="4714"/>
                </a:lnTo>
                <a:lnTo>
                  <a:pt x="3468" y="4836"/>
                </a:lnTo>
                <a:lnTo>
                  <a:pt x="3419" y="4958"/>
                </a:lnTo>
                <a:lnTo>
                  <a:pt x="3395" y="5105"/>
                </a:lnTo>
                <a:lnTo>
                  <a:pt x="3419" y="5276"/>
                </a:lnTo>
                <a:lnTo>
                  <a:pt x="3493" y="5447"/>
                </a:lnTo>
                <a:lnTo>
                  <a:pt x="49" y="9574"/>
                </a:lnTo>
                <a:lnTo>
                  <a:pt x="0" y="9648"/>
                </a:lnTo>
                <a:lnTo>
                  <a:pt x="0" y="9745"/>
                </a:lnTo>
                <a:lnTo>
                  <a:pt x="25" y="9843"/>
                </a:lnTo>
                <a:lnTo>
                  <a:pt x="98" y="9916"/>
                </a:lnTo>
                <a:lnTo>
                  <a:pt x="171" y="9965"/>
                </a:lnTo>
                <a:lnTo>
                  <a:pt x="244" y="9965"/>
                </a:lnTo>
                <a:lnTo>
                  <a:pt x="342" y="9941"/>
                </a:lnTo>
                <a:lnTo>
                  <a:pt x="440" y="9892"/>
                </a:lnTo>
                <a:lnTo>
                  <a:pt x="3859" y="5740"/>
                </a:lnTo>
                <a:lnTo>
                  <a:pt x="3981" y="5789"/>
                </a:lnTo>
                <a:lnTo>
                  <a:pt x="4079" y="5789"/>
                </a:lnTo>
                <a:lnTo>
                  <a:pt x="4225" y="5764"/>
                </a:lnTo>
                <a:lnTo>
                  <a:pt x="4347" y="5740"/>
                </a:lnTo>
                <a:lnTo>
                  <a:pt x="5642" y="7083"/>
                </a:lnTo>
                <a:lnTo>
                  <a:pt x="5617" y="7205"/>
                </a:lnTo>
                <a:lnTo>
                  <a:pt x="5617" y="7328"/>
                </a:lnTo>
                <a:lnTo>
                  <a:pt x="5617" y="7450"/>
                </a:lnTo>
                <a:lnTo>
                  <a:pt x="5666" y="7572"/>
                </a:lnTo>
                <a:lnTo>
                  <a:pt x="5740" y="7694"/>
                </a:lnTo>
                <a:lnTo>
                  <a:pt x="5813" y="7792"/>
                </a:lnTo>
                <a:lnTo>
                  <a:pt x="5910" y="7889"/>
                </a:lnTo>
                <a:lnTo>
                  <a:pt x="6033" y="7938"/>
                </a:lnTo>
                <a:lnTo>
                  <a:pt x="6155" y="7987"/>
                </a:lnTo>
                <a:lnTo>
                  <a:pt x="6301" y="8011"/>
                </a:lnTo>
                <a:lnTo>
                  <a:pt x="6448" y="7987"/>
                </a:lnTo>
                <a:lnTo>
                  <a:pt x="6570" y="7938"/>
                </a:lnTo>
                <a:lnTo>
                  <a:pt x="6692" y="7889"/>
                </a:lnTo>
                <a:lnTo>
                  <a:pt x="6790" y="7792"/>
                </a:lnTo>
                <a:lnTo>
                  <a:pt x="6863" y="7694"/>
                </a:lnTo>
                <a:lnTo>
                  <a:pt x="6936" y="7572"/>
                </a:lnTo>
                <a:lnTo>
                  <a:pt x="6961" y="7450"/>
                </a:lnTo>
                <a:lnTo>
                  <a:pt x="6985" y="7328"/>
                </a:lnTo>
                <a:lnTo>
                  <a:pt x="6961" y="7132"/>
                </a:lnTo>
                <a:lnTo>
                  <a:pt x="6887" y="6986"/>
                </a:lnTo>
                <a:lnTo>
                  <a:pt x="9403" y="3224"/>
                </a:lnTo>
                <a:lnTo>
                  <a:pt x="9549" y="3249"/>
                </a:lnTo>
                <a:lnTo>
                  <a:pt x="9647" y="3249"/>
                </a:lnTo>
                <a:lnTo>
                  <a:pt x="10429" y="4617"/>
                </a:lnTo>
                <a:lnTo>
                  <a:pt x="10355" y="4788"/>
                </a:lnTo>
                <a:lnTo>
                  <a:pt x="10331" y="4885"/>
                </a:lnTo>
                <a:lnTo>
                  <a:pt x="10331" y="4983"/>
                </a:lnTo>
                <a:lnTo>
                  <a:pt x="10331" y="5129"/>
                </a:lnTo>
                <a:lnTo>
                  <a:pt x="10380" y="5252"/>
                </a:lnTo>
                <a:lnTo>
                  <a:pt x="10429" y="5374"/>
                </a:lnTo>
                <a:lnTo>
                  <a:pt x="10526" y="5471"/>
                </a:lnTo>
                <a:lnTo>
                  <a:pt x="10624" y="5569"/>
                </a:lnTo>
                <a:lnTo>
                  <a:pt x="10746" y="5618"/>
                </a:lnTo>
                <a:lnTo>
                  <a:pt x="10868" y="5667"/>
                </a:lnTo>
                <a:lnTo>
                  <a:pt x="11137" y="5667"/>
                </a:lnTo>
                <a:lnTo>
                  <a:pt x="11284" y="5618"/>
                </a:lnTo>
                <a:lnTo>
                  <a:pt x="11381" y="5569"/>
                </a:lnTo>
                <a:lnTo>
                  <a:pt x="11479" y="5471"/>
                </a:lnTo>
                <a:lnTo>
                  <a:pt x="11577" y="5374"/>
                </a:lnTo>
                <a:lnTo>
                  <a:pt x="11625" y="5252"/>
                </a:lnTo>
                <a:lnTo>
                  <a:pt x="11674" y="5129"/>
                </a:lnTo>
                <a:lnTo>
                  <a:pt x="11699" y="4983"/>
                </a:lnTo>
                <a:lnTo>
                  <a:pt x="11674" y="4861"/>
                </a:lnTo>
                <a:lnTo>
                  <a:pt x="11650" y="4739"/>
                </a:lnTo>
                <a:lnTo>
                  <a:pt x="14654" y="1319"/>
                </a:lnTo>
                <a:lnTo>
                  <a:pt x="14776" y="1344"/>
                </a:lnTo>
                <a:lnTo>
                  <a:pt x="14898" y="1368"/>
                </a:lnTo>
                <a:lnTo>
                  <a:pt x="15045" y="1344"/>
                </a:lnTo>
                <a:lnTo>
                  <a:pt x="15167" y="1295"/>
                </a:lnTo>
                <a:lnTo>
                  <a:pt x="15289" y="1246"/>
                </a:lnTo>
                <a:lnTo>
                  <a:pt x="15387" y="1148"/>
                </a:lnTo>
                <a:lnTo>
                  <a:pt x="15460" y="1051"/>
                </a:lnTo>
                <a:lnTo>
                  <a:pt x="15533" y="953"/>
                </a:lnTo>
                <a:lnTo>
                  <a:pt x="15558" y="807"/>
                </a:lnTo>
                <a:lnTo>
                  <a:pt x="15582" y="684"/>
                </a:lnTo>
                <a:lnTo>
                  <a:pt x="15558" y="538"/>
                </a:lnTo>
                <a:lnTo>
                  <a:pt x="15533" y="416"/>
                </a:lnTo>
                <a:lnTo>
                  <a:pt x="15460" y="294"/>
                </a:lnTo>
                <a:lnTo>
                  <a:pt x="15387" y="196"/>
                </a:lnTo>
                <a:lnTo>
                  <a:pt x="15289" y="98"/>
                </a:lnTo>
                <a:lnTo>
                  <a:pt x="15167" y="49"/>
                </a:lnTo>
                <a:lnTo>
                  <a:pt x="15045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2" name="CustomShape 152"/>
          <p:cNvSpPr/>
          <p:nvPr/>
        </p:nvSpPr>
        <p:spPr>
          <a:xfrm>
            <a:off x="4170960" y="3168720"/>
            <a:ext cx="315000" cy="199800"/>
          </a:xfrm>
          <a:custGeom>
            <a:avLst/>
            <a:gdLst/>
            <a:ahLst/>
            <a:cxnLst/>
            <a:rect l="l" t="t" r="r" b="b"/>
            <a:pathLst>
              <a:path w="16852" h="10698">
                <a:moveTo>
                  <a:pt x="16364" y="489"/>
                </a:moveTo>
                <a:lnTo>
                  <a:pt x="16364" y="10209"/>
                </a:lnTo>
                <a:lnTo>
                  <a:pt x="489" y="10209"/>
                </a:lnTo>
                <a:lnTo>
                  <a:pt x="489" y="489"/>
                </a:lnTo>
                <a:close/>
                <a:moveTo>
                  <a:pt x="391" y="0"/>
                </a:moveTo>
                <a:lnTo>
                  <a:pt x="293" y="25"/>
                </a:lnTo>
                <a:lnTo>
                  <a:pt x="196" y="74"/>
                </a:lnTo>
                <a:lnTo>
                  <a:pt x="122" y="147"/>
                </a:lnTo>
                <a:lnTo>
                  <a:pt x="73" y="220"/>
                </a:lnTo>
                <a:lnTo>
                  <a:pt x="25" y="293"/>
                </a:lnTo>
                <a:lnTo>
                  <a:pt x="0" y="391"/>
                </a:lnTo>
                <a:lnTo>
                  <a:pt x="0" y="489"/>
                </a:lnTo>
                <a:lnTo>
                  <a:pt x="0" y="10209"/>
                </a:lnTo>
                <a:lnTo>
                  <a:pt x="0" y="10307"/>
                </a:lnTo>
                <a:lnTo>
                  <a:pt x="25" y="10405"/>
                </a:lnTo>
                <a:lnTo>
                  <a:pt x="73" y="10478"/>
                </a:lnTo>
                <a:lnTo>
                  <a:pt x="122" y="10551"/>
                </a:lnTo>
                <a:lnTo>
                  <a:pt x="196" y="10600"/>
                </a:lnTo>
                <a:lnTo>
                  <a:pt x="293" y="10649"/>
                </a:lnTo>
                <a:lnTo>
                  <a:pt x="391" y="10673"/>
                </a:lnTo>
                <a:lnTo>
                  <a:pt x="489" y="10698"/>
                </a:lnTo>
                <a:lnTo>
                  <a:pt x="16364" y="10698"/>
                </a:lnTo>
                <a:lnTo>
                  <a:pt x="16461" y="10673"/>
                </a:lnTo>
                <a:lnTo>
                  <a:pt x="16559" y="10649"/>
                </a:lnTo>
                <a:lnTo>
                  <a:pt x="16657" y="10600"/>
                </a:lnTo>
                <a:lnTo>
                  <a:pt x="16730" y="10551"/>
                </a:lnTo>
                <a:lnTo>
                  <a:pt x="16779" y="10478"/>
                </a:lnTo>
                <a:lnTo>
                  <a:pt x="16828" y="10405"/>
                </a:lnTo>
                <a:lnTo>
                  <a:pt x="16852" y="10307"/>
                </a:lnTo>
                <a:lnTo>
                  <a:pt x="16852" y="10209"/>
                </a:lnTo>
                <a:lnTo>
                  <a:pt x="16852" y="489"/>
                </a:lnTo>
                <a:lnTo>
                  <a:pt x="16852" y="391"/>
                </a:lnTo>
                <a:lnTo>
                  <a:pt x="16828" y="293"/>
                </a:lnTo>
                <a:lnTo>
                  <a:pt x="16779" y="220"/>
                </a:lnTo>
                <a:lnTo>
                  <a:pt x="16730" y="147"/>
                </a:lnTo>
                <a:lnTo>
                  <a:pt x="16657" y="74"/>
                </a:lnTo>
                <a:lnTo>
                  <a:pt x="16559" y="25"/>
                </a:lnTo>
                <a:lnTo>
                  <a:pt x="1646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3" name="CustomShape 153"/>
          <p:cNvSpPr/>
          <p:nvPr/>
        </p:nvSpPr>
        <p:spPr>
          <a:xfrm>
            <a:off x="4319280" y="3140640"/>
            <a:ext cx="18000" cy="18720"/>
          </a:xfrm>
          <a:custGeom>
            <a:avLst/>
            <a:gdLst/>
            <a:ahLst/>
            <a:cxnLst/>
            <a:rect l="l" t="t" r="r" b="b"/>
            <a:pathLst>
              <a:path w="978" h="1026">
                <a:moveTo>
                  <a:pt x="489" y="0"/>
                </a:moveTo>
                <a:lnTo>
                  <a:pt x="391" y="25"/>
                </a:lnTo>
                <a:lnTo>
                  <a:pt x="294" y="49"/>
                </a:lnTo>
                <a:lnTo>
                  <a:pt x="220" y="98"/>
                </a:lnTo>
                <a:lnTo>
                  <a:pt x="147" y="147"/>
                </a:lnTo>
                <a:lnTo>
                  <a:pt x="74" y="220"/>
                </a:lnTo>
                <a:lnTo>
                  <a:pt x="49" y="318"/>
                </a:lnTo>
                <a:lnTo>
                  <a:pt x="1" y="391"/>
                </a:lnTo>
                <a:lnTo>
                  <a:pt x="1" y="489"/>
                </a:lnTo>
                <a:lnTo>
                  <a:pt x="1" y="1026"/>
                </a:lnTo>
                <a:lnTo>
                  <a:pt x="978" y="1026"/>
                </a:lnTo>
                <a:lnTo>
                  <a:pt x="978" y="489"/>
                </a:lnTo>
                <a:lnTo>
                  <a:pt x="978" y="391"/>
                </a:lnTo>
                <a:lnTo>
                  <a:pt x="929" y="318"/>
                </a:lnTo>
                <a:lnTo>
                  <a:pt x="904" y="220"/>
                </a:lnTo>
                <a:lnTo>
                  <a:pt x="831" y="147"/>
                </a:lnTo>
                <a:lnTo>
                  <a:pt x="758" y="98"/>
                </a:lnTo>
                <a:lnTo>
                  <a:pt x="684" y="49"/>
                </a:lnTo>
                <a:lnTo>
                  <a:pt x="587" y="25"/>
                </a:lnTo>
                <a:lnTo>
                  <a:pt x="48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4" name="CustomShape 154"/>
          <p:cNvSpPr/>
          <p:nvPr/>
        </p:nvSpPr>
        <p:spPr>
          <a:xfrm>
            <a:off x="4220280" y="3378240"/>
            <a:ext cx="45360" cy="60840"/>
          </a:xfrm>
          <a:custGeom>
            <a:avLst/>
            <a:gdLst/>
            <a:ahLst/>
            <a:cxnLst/>
            <a:rect l="l" t="t" r="r" b="b"/>
            <a:pathLst>
              <a:path w="2444" h="3273">
                <a:moveTo>
                  <a:pt x="1344" y="0"/>
                </a:moveTo>
                <a:lnTo>
                  <a:pt x="50" y="2565"/>
                </a:lnTo>
                <a:lnTo>
                  <a:pt x="25" y="2638"/>
                </a:lnTo>
                <a:lnTo>
                  <a:pt x="1" y="2736"/>
                </a:lnTo>
                <a:lnTo>
                  <a:pt x="1" y="2833"/>
                </a:lnTo>
                <a:lnTo>
                  <a:pt x="25" y="2931"/>
                </a:lnTo>
                <a:lnTo>
                  <a:pt x="74" y="3004"/>
                </a:lnTo>
                <a:lnTo>
                  <a:pt x="123" y="3102"/>
                </a:lnTo>
                <a:lnTo>
                  <a:pt x="196" y="3151"/>
                </a:lnTo>
                <a:lnTo>
                  <a:pt x="269" y="3224"/>
                </a:lnTo>
                <a:lnTo>
                  <a:pt x="392" y="3248"/>
                </a:lnTo>
                <a:lnTo>
                  <a:pt x="489" y="3273"/>
                </a:lnTo>
                <a:lnTo>
                  <a:pt x="636" y="3248"/>
                </a:lnTo>
                <a:lnTo>
                  <a:pt x="758" y="3200"/>
                </a:lnTo>
                <a:lnTo>
                  <a:pt x="856" y="3102"/>
                </a:lnTo>
                <a:lnTo>
                  <a:pt x="929" y="3004"/>
                </a:lnTo>
                <a:lnTo>
                  <a:pt x="244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5" name="CustomShape 155"/>
          <p:cNvSpPr/>
          <p:nvPr/>
        </p:nvSpPr>
        <p:spPr>
          <a:xfrm>
            <a:off x="4391280" y="3378240"/>
            <a:ext cx="45360" cy="60840"/>
          </a:xfrm>
          <a:custGeom>
            <a:avLst/>
            <a:gdLst/>
            <a:ahLst/>
            <a:cxnLst/>
            <a:rect l="l" t="t" r="r" b="b"/>
            <a:pathLst>
              <a:path w="2443" h="3273">
                <a:moveTo>
                  <a:pt x="0" y="0"/>
                </a:moveTo>
                <a:lnTo>
                  <a:pt x="1514" y="3004"/>
                </a:lnTo>
                <a:lnTo>
                  <a:pt x="1588" y="3102"/>
                </a:lnTo>
                <a:lnTo>
                  <a:pt x="1685" y="3200"/>
                </a:lnTo>
                <a:lnTo>
                  <a:pt x="1807" y="3248"/>
                </a:lnTo>
                <a:lnTo>
                  <a:pt x="1954" y="3273"/>
                </a:lnTo>
                <a:lnTo>
                  <a:pt x="2052" y="3248"/>
                </a:lnTo>
                <a:lnTo>
                  <a:pt x="2174" y="3224"/>
                </a:lnTo>
                <a:lnTo>
                  <a:pt x="2247" y="3151"/>
                </a:lnTo>
                <a:lnTo>
                  <a:pt x="2320" y="3102"/>
                </a:lnTo>
                <a:lnTo>
                  <a:pt x="2369" y="3004"/>
                </a:lnTo>
                <a:lnTo>
                  <a:pt x="2418" y="2931"/>
                </a:lnTo>
                <a:lnTo>
                  <a:pt x="2442" y="2833"/>
                </a:lnTo>
                <a:lnTo>
                  <a:pt x="2442" y="2736"/>
                </a:lnTo>
                <a:lnTo>
                  <a:pt x="2418" y="2638"/>
                </a:lnTo>
                <a:lnTo>
                  <a:pt x="2393" y="2565"/>
                </a:lnTo>
                <a:lnTo>
                  <a:pt x="109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6" name="CustomShape 156"/>
          <p:cNvSpPr/>
          <p:nvPr/>
        </p:nvSpPr>
        <p:spPr>
          <a:xfrm>
            <a:off x="4188960" y="3187080"/>
            <a:ext cx="278640" cy="163440"/>
          </a:xfrm>
          <a:custGeom>
            <a:avLst/>
            <a:gdLst/>
            <a:ahLst/>
            <a:cxnLst/>
            <a:rect l="l" t="t" r="r" b="b"/>
            <a:pathLst>
              <a:path w="14899" h="8744">
                <a:moveTo>
                  <a:pt x="12578" y="1319"/>
                </a:moveTo>
                <a:lnTo>
                  <a:pt x="12676" y="1344"/>
                </a:lnTo>
                <a:lnTo>
                  <a:pt x="12749" y="1392"/>
                </a:lnTo>
                <a:lnTo>
                  <a:pt x="12822" y="1441"/>
                </a:lnTo>
                <a:lnTo>
                  <a:pt x="12895" y="1515"/>
                </a:lnTo>
                <a:lnTo>
                  <a:pt x="12920" y="1612"/>
                </a:lnTo>
                <a:lnTo>
                  <a:pt x="12969" y="1710"/>
                </a:lnTo>
                <a:lnTo>
                  <a:pt x="12969" y="1808"/>
                </a:lnTo>
                <a:lnTo>
                  <a:pt x="12969" y="4079"/>
                </a:lnTo>
                <a:lnTo>
                  <a:pt x="12969" y="4177"/>
                </a:lnTo>
                <a:lnTo>
                  <a:pt x="12920" y="4274"/>
                </a:lnTo>
                <a:lnTo>
                  <a:pt x="12895" y="4348"/>
                </a:lnTo>
                <a:lnTo>
                  <a:pt x="12822" y="4421"/>
                </a:lnTo>
                <a:lnTo>
                  <a:pt x="12749" y="4470"/>
                </a:lnTo>
                <a:lnTo>
                  <a:pt x="12676" y="4519"/>
                </a:lnTo>
                <a:lnTo>
                  <a:pt x="12578" y="4543"/>
                </a:lnTo>
                <a:lnTo>
                  <a:pt x="12480" y="4567"/>
                </a:lnTo>
                <a:lnTo>
                  <a:pt x="12383" y="4543"/>
                </a:lnTo>
                <a:lnTo>
                  <a:pt x="12285" y="4519"/>
                </a:lnTo>
                <a:lnTo>
                  <a:pt x="12212" y="4470"/>
                </a:lnTo>
                <a:lnTo>
                  <a:pt x="12138" y="4421"/>
                </a:lnTo>
                <a:lnTo>
                  <a:pt x="12065" y="4348"/>
                </a:lnTo>
                <a:lnTo>
                  <a:pt x="12041" y="4274"/>
                </a:lnTo>
                <a:lnTo>
                  <a:pt x="11992" y="4177"/>
                </a:lnTo>
                <a:lnTo>
                  <a:pt x="11992" y="4079"/>
                </a:lnTo>
                <a:lnTo>
                  <a:pt x="11992" y="3004"/>
                </a:lnTo>
                <a:lnTo>
                  <a:pt x="7986" y="7010"/>
                </a:lnTo>
                <a:lnTo>
                  <a:pt x="7913" y="7059"/>
                </a:lnTo>
                <a:lnTo>
                  <a:pt x="7815" y="7107"/>
                </a:lnTo>
                <a:lnTo>
                  <a:pt x="7742" y="7132"/>
                </a:lnTo>
                <a:lnTo>
                  <a:pt x="7644" y="7156"/>
                </a:lnTo>
                <a:lnTo>
                  <a:pt x="7547" y="7132"/>
                </a:lnTo>
                <a:lnTo>
                  <a:pt x="7449" y="7107"/>
                </a:lnTo>
                <a:lnTo>
                  <a:pt x="7376" y="7059"/>
                </a:lnTo>
                <a:lnTo>
                  <a:pt x="7303" y="7010"/>
                </a:lnTo>
                <a:lnTo>
                  <a:pt x="5349" y="5056"/>
                </a:lnTo>
                <a:lnTo>
                  <a:pt x="2760" y="7620"/>
                </a:lnTo>
                <a:lnTo>
                  <a:pt x="2687" y="7694"/>
                </a:lnTo>
                <a:lnTo>
                  <a:pt x="2613" y="7742"/>
                </a:lnTo>
                <a:lnTo>
                  <a:pt x="2516" y="7767"/>
                </a:lnTo>
                <a:lnTo>
                  <a:pt x="2320" y="7767"/>
                </a:lnTo>
                <a:lnTo>
                  <a:pt x="2247" y="7742"/>
                </a:lnTo>
                <a:lnTo>
                  <a:pt x="2149" y="7694"/>
                </a:lnTo>
                <a:lnTo>
                  <a:pt x="2076" y="7620"/>
                </a:lnTo>
                <a:lnTo>
                  <a:pt x="2003" y="7547"/>
                </a:lnTo>
                <a:lnTo>
                  <a:pt x="1978" y="7474"/>
                </a:lnTo>
                <a:lnTo>
                  <a:pt x="1929" y="7376"/>
                </a:lnTo>
                <a:lnTo>
                  <a:pt x="1929" y="7278"/>
                </a:lnTo>
                <a:lnTo>
                  <a:pt x="1929" y="7205"/>
                </a:lnTo>
                <a:lnTo>
                  <a:pt x="1978" y="7107"/>
                </a:lnTo>
                <a:lnTo>
                  <a:pt x="2003" y="7010"/>
                </a:lnTo>
                <a:lnTo>
                  <a:pt x="2076" y="6936"/>
                </a:lnTo>
                <a:lnTo>
                  <a:pt x="5007" y="4006"/>
                </a:lnTo>
                <a:lnTo>
                  <a:pt x="5080" y="3957"/>
                </a:lnTo>
                <a:lnTo>
                  <a:pt x="5153" y="3908"/>
                </a:lnTo>
                <a:lnTo>
                  <a:pt x="5251" y="3884"/>
                </a:lnTo>
                <a:lnTo>
                  <a:pt x="5446" y="3884"/>
                </a:lnTo>
                <a:lnTo>
                  <a:pt x="5520" y="3908"/>
                </a:lnTo>
                <a:lnTo>
                  <a:pt x="5617" y="3957"/>
                </a:lnTo>
                <a:lnTo>
                  <a:pt x="5691" y="4006"/>
                </a:lnTo>
                <a:lnTo>
                  <a:pt x="7644" y="5960"/>
                </a:lnTo>
                <a:lnTo>
                  <a:pt x="11332" y="2296"/>
                </a:lnTo>
                <a:lnTo>
                  <a:pt x="10209" y="2296"/>
                </a:lnTo>
                <a:lnTo>
                  <a:pt x="10111" y="2272"/>
                </a:lnTo>
                <a:lnTo>
                  <a:pt x="10013" y="2247"/>
                </a:lnTo>
                <a:lnTo>
                  <a:pt x="9916" y="2198"/>
                </a:lnTo>
                <a:lnTo>
                  <a:pt x="9843" y="2150"/>
                </a:lnTo>
                <a:lnTo>
                  <a:pt x="9794" y="2076"/>
                </a:lnTo>
                <a:lnTo>
                  <a:pt x="9745" y="1979"/>
                </a:lnTo>
                <a:lnTo>
                  <a:pt x="9720" y="1905"/>
                </a:lnTo>
                <a:lnTo>
                  <a:pt x="9720" y="1808"/>
                </a:lnTo>
                <a:lnTo>
                  <a:pt x="9720" y="1710"/>
                </a:lnTo>
                <a:lnTo>
                  <a:pt x="9745" y="1612"/>
                </a:lnTo>
                <a:lnTo>
                  <a:pt x="9794" y="1515"/>
                </a:lnTo>
                <a:lnTo>
                  <a:pt x="9843" y="1441"/>
                </a:lnTo>
                <a:lnTo>
                  <a:pt x="9916" y="1392"/>
                </a:lnTo>
                <a:lnTo>
                  <a:pt x="10013" y="1344"/>
                </a:lnTo>
                <a:lnTo>
                  <a:pt x="10111" y="1319"/>
                </a:lnTo>
                <a:close/>
                <a:moveTo>
                  <a:pt x="0" y="0"/>
                </a:moveTo>
                <a:lnTo>
                  <a:pt x="0" y="8744"/>
                </a:lnTo>
                <a:lnTo>
                  <a:pt x="14898" y="8744"/>
                </a:lnTo>
                <a:lnTo>
                  <a:pt x="14898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7" name="CustomShape 157"/>
          <p:cNvSpPr/>
          <p:nvPr/>
        </p:nvSpPr>
        <p:spPr>
          <a:xfrm>
            <a:off x="4657680" y="3114720"/>
            <a:ext cx="350640" cy="350640"/>
          </a:xfrm>
          <a:custGeom>
            <a:avLst/>
            <a:gdLst/>
            <a:ahLst/>
            <a:cxnLst/>
            <a:rect l="l" t="t" r="r" b="b"/>
            <a:pathLst>
              <a:path w="18758" h="18757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8" name="CustomShape 158"/>
          <p:cNvSpPr/>
          <p:nvPr/>
        </p:nvSpPr>
        <p:spPr>
          <a:xfrm>
            <a:off x="5299920" y="3251880"/>
            <a:ext cx="158400" cy="158400"/>
          </a:xfrm>
          <a:custGeom>
            <a:avLst/>
            <a:gdLst/>
            <a:ahLst/>
            <a:cxnLst/>
            <a:rect l="l" t="t" r="r" b="b"/>
            <a:pathLst>
              <a:path w="8475" h="8476">
                <a:moveTo>
                  <a:pt x="8157" y="0"/>
                </a:moveTo>
                <a:lnTo>
                  <a:pt x="7327" y="1075"/>
                </a:lnTo>
                <a:lnTo>
                  <a:pt x="6399" y="2150"/>
                </a:lnTo>
                <a:lnTo>
                  <a:pt x="5422" y="3249"/>
                </a:lnTo>
                <a:lnTo>
                  <a:pt x="4347" y="4348"/>
                </a:lnTo>
                <a:lnTo>
                  <a:pt x="3248" y="5422"/>
                </a:lnTo>
                <a:lnTo>
                  <a:pt x="2149" y="6399"/>
                </a:lnTo>
                <a:lnTo>
                  <a:pt x="1075" y="7327"/>
                </a:lnTo>
                <a:lnTo>
                  <a:pt x="0" y="8158"/>
                </a:lnTo>
                <a:lnTo>
                  <a:pt x="440" y="8280"/>
                </a:lnTo>
                <a:lnTo>
                  <a:pt x="855" y="8377"/>
                </a:lnTo>
                <a:lnTo>
                  <a:pt x="1294" y="8426"/>
                </a:lnTo>
                <a:lnTo>
                  <a:pt x="1734" y="8475"/>
                </a:lnTo>
                <a:lnTo>
                  <a:pt x="2174" y="8475"/>
                </a:lnTo>
                <a:lnTo>
                  <a:pt x="2613" y="8451"/>
                </a:lnTo>
                <a:lnTo>
                  <a:pt x="3028" y="8402"/>
                </a:lnTo>
                <a:lnTo>
                  <a:pt x="3468" y="8304"/>
                </a:lnTo>
                <a:lnTo>
                  <a:pt x="3883" y="8207"/>
                </a:lnTo>
                <a:lnTo>
                  <a:pt x="4323" y="8060"/>
                </a:lnTo>
                <a:lnTo>
                  <a:pt x="4714" y="7889"/>
                </a:lnTo>
                <a:lnTo>
                  <a:pt x="5129" y="7694"/>
                </a:lnTo>
                <a:lnTo>
                  <a:pt x="5520" y="7449"/>
                </a:lnTo>
                <a:lnTo>
                  <a:pt x="5886" y="7205"/>
                </a:lnTo>
                <a:lnTo>
                  <a:pt x="6252" y="6912"/>
                </a:lnTo>
                <a:lnTo>
                  <a:pt x="6594" y="6595"/>
                </a:lnTo>
                <a:lnTo>
                  <a:pt x="6912" y="6253"/>
                </a:lnTo>
                <a:lnTo>
                  <a:pt x="7205" y="5886"/>
                </a:lnTo>
                <a:lnTo>
                  <a:pt x="7449" y="5520"/>
                </a:lnTo>
                <a:lnTo>
                  <a:pt x="7693" y="5129"/>
                </a:lnTo>
                <a:lnTo>
                  <a:pt x="7889" y="4714"/>
                </a:lnTo>
                <a:lnTo>
                  <a:pt x="8060" y="4323"/>
                </a:lnTo>
                <a:lnTo>
                  <a:pt x="8206" y="3884"/>
                </a:lnTo>
                <a:lnTo>
                  <a:pt x="8304" y="3468"/>
                </a:lnTo>
                <a:lnTo>
                  <a:pt x="8402" y="3029"/>
                </a:lnTo>
                <a:lnTo>
                  <a:pt x="8450" y="2614"/>
                </a:lnTo>
                <a:lnTo>
                  <a:pt x="8475" y="2174"/>
                </a:lnTo>
                <a:lnTo>
                  <a:pt x="8475" y="1734"/>
                </a:lnTo>
                <a:lnTo>
                  <a:pt x="8426" y="1295"/>
                </a:lnTo>
                <a:lnTo>
                  <a:pt x="8377" y="855"/>
                </a:lnTo>
                <a:lnTo>
                  <a:pt x="8279" y="440"/>
                </a:lnTo>
                <a:lnTo>
                  <a:pt x="815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9" name="CustomShape 159"/>
          <p:cNvSpPr/>
          <p:nvPr/>
        </p:nvSpPr>
        <p:spPr>
          <a:xfrm>
            <a:off x="5184720" y="3136680"/>
            <a:ext cx="306000" cy="306000"/>
          </a:xfrm>
          <a:custGeom>
            <a:avLst/>
            <a:gdLst/>
            <a:ahLst/>
            <a:cxnLst/>
            <a:rect l="l" t="t" r="r" b="b"/>
            <a:pathLst>
              <a:path w="16364" h="16365">
                <a:moveTo>
                  <a:pt x="13580" y="1686"/>
                </a:moveTo>
                <a:lnTo>
                  <a:pt x="13677" y="1735"/>
                </a:lnTo>
                <a:lnTo>
                  <a:pt x="13775" y="1759"/>
                </a:lnTo>
                <a:lnTo>
                  <a:pt x="13848" y="1832"/>
                </a:lnTo>
                <a:lnTo>
                  <a:pt x="13897" y="1906"/>
                </a:lnTo>
                <a:lnTo>
                  <a:pt x="13946" y="1979"/>
                </a:lnTo>
                <a:lnTo>
                  <a:pt x="13970" y="2077"/>
                </a:lnTo>
                <a:lnTo>
                  <a:pt x="13995" y="2174"/>
                </a:lnTo>
                <a:lnTo>
                  <a:pt x="13995" y="2419"/>
                </a:lnTo>
                <a:lnTo>
                  <a:pt x="13922" y="2687"/>
                </a:lnTo>
                <a:lnTo>
                  <a:pt x="13824" y="3029"/>
                </a:lnTo>
                <a:lnTo>
                  <a:pt x="13677" y="3371"/>
                </a:lnTo>
                <a:lnTo>
                  <a:pt x="13482" y="3762"/>
                </a:lnTo>
                <a:lnTo>
                  <a:pt x="13238" y="4177"/>
                </a:lnTo>
                <a:lnTo>
                  <a:pt x="12993" y="3908"/>
                </a:lnTo>
                <a:lnTo>
                  <a:pt x="12749" y="3615"/>
                </a:lnTo>
                <a:lnTo>
                  <a:pt x="12407" y="3298"/>
                </a:lnTo>
                <a:lnTo>
                  <a:pt x="12041" y="3029"/>
                </a:lnTo>
                <a:lnTo>
                  <a:pt x="11675" y="2761"/>
                </a:lnTo>
                <a:lnTo>
                  <a:pt x="11308" y="2541"/>
                </a:lnTo>
                <a:lnTo>
                  <a:pt x="11748" y="2272"/>
                </a:lnTo>
                <a:lnTo>
                  <a:pt x="12187" y="2052"/>
                </a:lnTo>
                <a:lnTo>
                  <a:pt x="12554" y="1881"/>
                </a:lnTo>
                <a:lnTo>
                  <a:pt x="12920" y="1759"/>
                </a:lnTo>
                <a:lnTo>
                  <a:pt x="13213" y="1686"/>
                </a:lnTo>
                <a:close/>
                <a:moveTo>
                  <a:pt x="9721" y="3591"/>
                </a:moveTo>
                <a:lnTo>
                  <a:pt x="9794" y="3615"/>
                </a:lnTo>
                <a:lnTo>
                  <a:pt x="9916" y="3713"/>
                </a:lnTo>
                <a:lnTo>
                  <a:pt x="10014" y="3835"/>
                </a:lnTo>
                <a:lnTo>
                  <a:pt x="10038" y="3908"/>
                </a:lnTo>
                <a:lnTo>
                  <a:pt x="10038" y="3982"/>
                </a:lnTo>
                <a:lnTo>
                  <a:pt x="10038" y="4055"/>
                </a:lnTo>
                <a:lnTo>
                  <a:pt x="10014" y="4128"/>
                </a:lnTo>
                <a:lnTo>
                  <a:pt x="9916" y="4250"/>
                </a:lnTo>
                <a:lnTo>
                  <a:pt x="9794" y="4348"/>
                </a:lnTo>
                <a:lnTo>
                  <a:pt x="9721" y="4372"/>
                </a:lnTo>
                <a:lnTo>
                  <a:pt x="9574" y="4372"/>
                </a:lnTo>
                <a:lnTo>
                  <a:pt x="9501" y="4348"/>
                </a:lnTo>
                <a:lnTo>
                  <a:pt x="9379" y="4250"/>
                </a:lnTo>
                <a:lnTo>
                  <a:pt x="9281" y="4128"/>
                </a:lnTo>
                <a:lnTo>
                  <a:pt x="9257" y="4055"/>
                </a:lnTo>
                <a:lnTo>
                  <a:pt x="9257" y="3982"/>
                </a:lnTo>
                <a:lnTo>
                  <a:pt x="9257" y="3908"/>
                </a:lnTo>
                <a:lnTo>
                  <a:pt x="9281" y="3835"/>
                </a:lnTo>
                <a:lnTo>
                  <a:pt x="9379" y="3713"/>
                </a:lnTo>
                <a:lnTo>
                  <a:pt x="9501" y="3615"/>
                </a:lnTo>
                <a:lnTo>
                  <a:pt x="9574" y="3591"/>
                </a:lnTo>
                <a:close/>
                <a:moveTo>
                  <a:pt x="8182" y="3322"/>
                </a:moveTo>
                <a:lnTo>
                  <a:pt x="8304" y="3347"/>
                </a:lnTo>
                <a:lnTo>
                  <a:pt x="8402" y="3371"/>
                </a:lnTo>
                <a:lnTo>
                  <a:pt x="8500" y="3420"/>
                </a:lnTo>
                <a:lnTo>
                  <a:pt x="8597" y="3493"/>
                </a:lnTo>
                <a:lnTo>
                  <a:pt x="8671" y="3591"/>
                </a:lnTo>
                <a:lnTo>
                  <a:pt x="8719" y="3689"/>
                </a:lnTo>
                <a:lnTo>
                  <a:pt x="8768" y="3786"/>
                </a:lnTo>
                <a:lnTo>
                  <a:pt x="8768" y="3908"/>
                </a:lnTo>
                <a:lnTo>
                  <a:pt x="8768" y="4031"/>
                </a:lnTo>
                <a:lnTo>
                  <a:pt x="8719" y="4153"/>
                </a:lnTo>
                <a:lnTo>
                  <a:pt x="8671" y="4250"/>
                </a:lnTo>
                <a:lnTo>
                  <a:pt x="8597" y="4324"/>
                </a:lnTo>
                <a:lnTo>
                  <a:pt x="8500" y="4397"/>
                </a:lnTo>
                <a:lnTo>
                  <a:pt x="8402" y="4446"/>
                </a:lnTo>
                <a:lnTo>
                  <a:pt x="8304" y="4495"/>
                </a:lnTo>
                <a:lnTo>
                  <a:pt x="8060" y="4495"/>
                </a:lnTo>
                <a:lnTo>
                  <a:pt x="7962" y="4446"/>
                </a:lnTo>
                <a:lnTo>
                  <a:pt x="7865" y="4397"/>
                </a:lnTo>
                <a:lnTo>
                  <a:pt x="7767" y="4324"/>
                </a:lnTo>
                <a:lnTo>
                  <a:pt x="7694" y="4250"/>
                </a:lnTo>
                <a:lnTo>
                  <a:pt x="7645" y="4153"/>
                </a:lnTo>
                <a:lnTo>
                  <a:pt x="7596" y="4031"/>
                </a:lnTo>
                <a:lnTo>
                  <a:pt x="7596" y="3908"/>
                </a:lnTo>
                <a:lnTo>
                  <a:pt x="7596" y="3786"/>
                </a:lnTo>
                <a:lnTo>
                  <a:pt x="7645" y="3689"/>
                </a:lnTo>
                <a:lnTo>
                  <a:pt x="7694" y="3591"/>
                </a:lnTo>
                <a:lnTo>
                  <a:pt x="7767" y="3493"/>
                </a:lnTo>
                <a:lnTo>
                  <a:pt x="7865" y="3420"/>
                </a:lnTo>
                <a:lnTo>
                  <a:pt x="7962" y="3371"/>
                </a:lnTo>
                <a:lnTo>
                  <a:pt x="8060" y="3347"/>
                </a:lnTo>
                <a:lnTo>
                  <a:pt x="8182" y="3322"/>
                </a:lnTo>
                <a:close/>
                <a:moveTo>
                  <a:pt x="9086" y="4763"/>
                </a:moveTo>
                <a:lnTo>
                  <a:pt x="9159" y="4788"/>
                </a:lnTo>
                <a:lnTo>
                  <a:pt x="9281" y="4885"/>
                </a:lnTo>
                <a:lnTo>
                  <a:pt x="9354" y="5007"/>
                </a:lnTo>
                <a:lnTo>
                  <a:pt x="9379" y="5081"/>
                </a:lnTo>
                <a:lnTo>
                  <a:pt x="9379" y="5154"/>
                </a:lnTo>
                <a:lnTo>
                  <a:pt x="9379" y="5227"/>
                </a:lnTo>
                <a:lnTo>
                  <a:pt x="9354" y="5301"/>
                </a:lnTo>
                <a:lnTo>
                  <a:pt x="9281" y="5423"/>
                </a:lnTo>
                <a:lnTo>
                  <a:pt x="9159" y="5520"/>
                </a:lnTo>
                <a:lnTo>
                  <a:pt x="9086" y="5545"/>
                </a:lnTo>
                <a:lnTo>
                  <a:pt x="8915" y="5545"/>
                </a:lnTo>
                <a:lnTo>
                  <a:pt x="8842" y="5520"/>
                </a:lnTo>
                <a:lnTo>
                  <a:pt x="8719" y="5423"/>
                </a:lnTo>
                <a:lnTo>
                  <a:pt x="8646" y="5301"/>
                </a:lnTo>
                <a:lnTo>
                  <a:pt x="8622" y="5227"/>
                </a:lnTo>
                <a:lnTo>
                  <a:pt x="8597" y="5154"/>
                </a:lnTo>
                <a:lnTo>
                  <a:pt x="8622" y="5081"/>
                </a:lnTo>
                <a:lnTo>
                  <a:pt x="8646" y="5007"/>
                </a:lnTo>
                <a:lnTo>
                  <a:pt x="8719" y="4885"/>
                </a:lnTo>
                <a:lnTo>
                  <a:pt x="8842" y="4788"/>
                </a:lnTo>
                <a:lnTo>
                  <a:pt x="8915" y="4763"/>
                </a:lnTo>
                <a:close/>
                <a:moveTo>
                  <a:pt x="2540" y="11309"/>
                </a:moveTo>
                <a:lnTo>
                  <a:pt x="2760" y="11675"/>
                </a:lnTo>
                <a:lnTo>
                  <a:pt x="3029" y="12041"/>
                </a:lnTo>
                <a:lnTo>
                  <a:pt x="3298" y="12408"/>
                </a:lnTo>
                <a:lnTo>
                  <a:pt x="3615" y="12750"/>
                </a:lnTo>
                <a:lnTo>
                  <a:pt x="3908" y="12994"/>
                </a:lnTo>
                <a:lnTo>
                  <a:pt x="4177" y="13238"/>
                </a:lnTo>
                <a:lnTo>
                  <a:pt x="3762" y="13482"/>
                </a:lnTo>
                <a:lnTo>
                  <a:pt x="3371" y="13678"/>
                </a:lnTo>
                <a:lnTo>
                  <a:pt x="3029" y="13824"/>
                </a:lnTo>
                <a:lnTo>
                  <a:pt x="2687" y="13922"/>
                </a:lnTo>
                <a:lnTo>
                  <a:pt x="2418" y="13995"/>
                </a:lnTo>
                <a:lnTo>
                  <a:pt x="2174" y="13995"/>
                </a:lnTo>
                <a:lnTo>
                  <a:pt x="2076" y="13971"/>
                </a:lnTo>
                <a:lnTo>
                  <a:pt x="1979" y="13946"/>
                </a:lnTo>
                <a:lnTo>
                  <a:pt x="1905" y="13897"/>
                </a:lnTo>
                <a:lnTo>
                  <a:pt x="1832" y="13849"/>
                </a:lnTo>
                <a:lnTo>
                  <a:pt x="1759" y="13775"/>
                </a:lnTo>
                <a:lnTo>
                  <a:pt x="1734" y="13678"/>
                </a:lnTo>
                <a:lnTo>
                  <a:pt x="1686" y="13580"/>
                </a:lnTo>
                <a:lnTo>
                  <a:pt x="1686" y="13482"/>
                </a:lnTo>
                <a:lnTo>
                  <a:pt x="1686" y="13214"/>
                </a:lnTo>
                <a:lnTo>
                  <a:pt x="1759" y="12921"/>
                </a:lnTo>
                <a:lnTo>
                  <a:pt x="1881" y="12554"/>
                </a:lnTo>
                <a:lnTo>
                  <a:pt x="2052" y="12188"/>
                </a:lnTo>
                <a:lnTo>
                  <a:pt x="2272" y="11748"/>
                </a:lnTo>
                <a:lnTo>
                  <a:pt x="2540" y="11309"/>
                </a:lnTo>
                <a:close/>
                <a:moveTo>
                  <a:pt x="15362" y="1"/>
                </a:moveTo>
                <a:lnTo>
                  <a:pt x="15094" y="25"/>
                </a:lnTo>
                <a:lnTo>
                  <a:pt x="14801" y="74"/>
                </a:lnTo>
                <a:lnTo>
                  <a:pt x="14483" y="172"/>
                </a:lnTo>
                <a:lnTo>
                  <a:pt x="14141" y="294"/>
                </a:lnTo>
                <a:lnTo>
                  <a:pt x="13775" y="440"/>
                </a:lnTo>
                <a:lnTo>
                  <a:pt x="13384" y="611"/>
                </a:lnTo>
                <a:lnTo>
                  <a:pt x="12993" y="831"/>
                </a:lnTo>
                <a:lnTo>
                  <a:pt x="12578" y="1051"/>
                </a:lnTo>
                <a:lnTo>
                  <a:pt x="11699" y="1613"/>
                </a:lnTo>
                <a:lnTo>
                  <a:pt x="10747" y="2272"/>
                </a:lnTo>
                <a:lnTo>
                  <a:pt x="10307" y="2101"/>
                </a:lnTo>
                <a:lnTo>
                  <a:pt x="9843" y="1955"/>
                </a:lnTo>
                <a:lnTo>
                  <a:pt x="9379" y="1857"/>
                </a:lnTo>
                <a:lnTo>
                  <a:pt x="8915" y="1784"/>
                </a:lnTo>
                <a:lnTo>
                  <a:pt x="8451" y="1735"/>
                </a:lnTo>
                <a:lnTo>
                  <a:pt x="7962" y="1735"/>
                </a:lnTo>
                <a:lnTo>
                  <a:pt x="7498" y="1784"/>
                </a:lnTo>
                <a:lnTo>
                  <a:pt x="7034" y="1832"/>
                </a:lnTo>
                <a:lnTo>
                  <a:pt x="6570" y="1930"/>
                </a:lnTo>
                <a:lnTo>
                  <a:pt x="6106" y="2077"/>
                </a:lnTo>
                <a:lnTo>
                  <a:pt x="5667" y="2248"/>
                </a:lnTo>
                <a:lnTo>
                  <a:pt x="5227" y="2443"/>
                </a:lnTo>
                <a:lnTo>
                  <a:pt x="4787" y="2687"/>
                </a:lnTo>
                <a:lnTo>
                  <a:pt x="4397" y="2980"/>
                </a:lnTo>
                <a:lnTo>
                  <a:pt x="4006" y="3273"/>
                </a:lnTo>
                <a:lnTo>
                  <a:pt x="3615" y="3615"/>
                </a:lnTo>
                <a:lnTo>
                  <a:pt x="3273" y="4006"/>
                </a:lnTo>
                <a:lnTo>
                  <a:pt x="2980" y="4397"/>
                </a:lnTo>
                <a:lnTo>
                  <a:pt x="2687" y="4788"/>
                </a:lnTo>
                <a:lnTo>
                  <a:pt x="2443" y="5227"/>
                </a:lnTo>
                <a:lnTo>
                  <a:pt x="2247" y="5667"/>
                </a:lnTo>
                <a:lnTo>
                  <a:pt x="2076" y="6107"/>
                </a:lnTo>
                <a:lnTo>
                  <a:pt x="1930" y="6571"/>
                </a:lnTo>
                <a:lnTo>
                  <a:pt x="1832" y="7035"/>
                </a:lnTo>
                <a:lnTo>
                  <a:pt x="1783" y="7499"/>
                </a:lnTo>
                <a:lnTo>
                  <a:pt x="1734" y="7963"/>
                </a:lnTo>
                <a:lnTo>
                  <a:pt x="1734" y="8451"/>
                </a:lnTo>
                <a:lnTo>
                  <a:pt x="1783" y="8915"/>
                </a:lnTo>
                <a:lnTo>
                  <a:pt x="1857" y="9379"/>
                </a:lnTo>
                <a:lnTo>
                  <a:pt x="1954" y="9843"/>
                </a:lnTo>
                <a:lnTo>
                  <a:pt x="2101" y="10307"/>
                </a:lnTo>
                <a:lnTo>
                  <a:pt x="2272" y="10747"/>
                </a:lnTo>
                <a:lnTo>
                  <a:pt x="1612" y="11699"/>
                </a:lnTo>
                <a:lnTo>
                  <a:pt x="1051" y="12579"/>
                </a:lnTo>
                <a:lnTo>
                  <a:pt x="831" y="12994"/>
                </a:lnTo>
                <a:lnTo>
                  <a:pt x="611" y="13385"/>
                </a:lnTo>
                <a:lnTo>
                  <a:pt x="440" y="13775"/>
                </a:lnTo>
                <a:lnTo>
                  <a:pt x="293" y="14142"/>
                </a:lnTo>
                <a:lnTo>
                  <a:pt x="171" y="14484"/>
                </a:lnTo>
                <a:lnTo>
                  <a:pt x="74" y="14801"/>
                </a:lnTo>
                <a:lnTo>
                  <a:pt x="25" y="15094"/>
                </a:lnTo>
                <a:lnTo>
                  <a:pt x="0" y="15363"/>
                </a:lnTo>
                <a:lnTo>
                  <a:pt x="0" y="15583"/>
                </a:lnTo>
                <a:lnTo>
                  <a:pt x="49" y="15802"/>
                </a:lnTo>
                <a:lnTo>
                  <a:pt x="123" y="15973"/>
                </a:lnTo>
                <a:lnTo>
                  <a:pt x="245" y="16120"/>
                </a:lnTo>
                <a:lnTo>
                  <a:pt x="342" y="16218"/>
                </a:lnTo>
                <a:lnTo>
                  <a:pt x="489" y="16291"/>
                </a:lnTo>
                <a:lnTo>
                  <a:pt x="635" y="16340"/>
                </a:lnTo>
                <a:lnTo>
                  <a:pt x="806" y="16364"/>
                </a:lnTo>
                <a:lnTo>
                  <a:pt x="1173" y="16364"/>
                </a:lnTo>
                <a:lnTo>
                  <a:pt x="1393" y="16315"/>
                </a:lnTo>
                <a:lnTo>
                  <a:pt x="1637" y="16267"/>
                </a:lnTo>
                <a:lnTo>
                  <a:pt x="2150" y="16120"/>
                </a:lnTo>
                <a:lnTo>
                  <a:pt x="2711" y="15876"/>
                </a:lnTo>
                <a:lnTo>
                  <a:pt x="3322" y="15583"/>
                </a:lnTo>
                <a:lnTo>
                  <a:pt x="3957" y="15192"/>
                </a:lnTo>
                <a:lnTo>
                  <a:pt x="4665" y="14752"/>
                </a:lnTo>
                <a:lnTo>
                  <a:pt x="5373" y="14264"/>
                </a:lnTo>
                <a:lnTo>
                  <a:pt x="6131" y="13702"/>
                </a:lnTo>
                <a:lnTo>
                  <a:pt x="6912" y="13092"/>
                </a:lnTo>
                <a:lnTo>
                  <a:pt x="7718" y="12432"/>
                </a:lnTo>
                <a:lnTo>
                  <a:pt x="8524" y="11724"/>
                </a:lnTo>
                <a:lnTo>
                  <a:pt x="9330" y="10967"/>
                </a:lnTo>
                <a:lnTo>
                  <a:pt x="10160" y="10161"/>
                </a:lnTo>
                <a:lnTo>
                  <a:pt x="10966" y="9330"/>
                </a:lnTo>
                <a:lnTo>
                  <a:pt x="11723" y="8524"/>
                </a:lnTo>
                <a:lnTo>
                  <a:pt x="12432" y="7718"/>
                </a:lnTo>
                <a:lnTo>
                  <a:pt x="13091" y="6912"/>
                </a:lnTo>
                <a:lnTo>
                  <a:pt x="13702" y="6131"/>
                </a:lnTo>
                <a:lnTo>
                  <a:pt x="14263" y="5374"/>
                </a:lnTo>
                <a:lnTo>
                  <a:pt x="14752" y="4666"/>
                </a:lnTo>
                <a:lnTo>
                  <a:pt x="15192" y="3957"/>
                </a:lnTo>
                <a:lnTo>
                  <a:pt x="15582" y="3322"/>
                </a:lnTo>
                <a:lnTo>
                  <a:pt x="15875" y="2712"/>
                </a:lnTo>
                <a:lnTo>
                  <a:pt x="16120" y="2150"/>
                </a:lnTo>
                <a:lnTo>
                  <a:pt x="16266" y="1637"/>
                </a:lnTo>
                <a:lnTo>
                  <a:pt x="16315" y="1393"/>
                </a:lnTo>
                <a:lnTo>
                  <a:pt x="16364" y="1173"/>
                </a:lnTo>
                <a:lnTo>
                  <a:pt x="16364" y="978"/>
                </a:lnTo>
                <a:lnTo>
                  <a:pt x="16364" y="807"/>
                </a:lnTo>
                <a:lnTo>
                  <a:pt x="16339" y="636"/>
                </a:lnTo>
                <a:lnTo>
                  <a:pt x="16291" y="489"/>
                </a:lnTo>
                <a:lnTo>
                  <a:pt x="16217" y="343"/>
                </a:lnTo>
                <a:lnTo>
                  <a:pt x="16120" y="245"/>
                </a:lnTo>
                <a:lnTo>
                  <a:pt x="15973" y="123"/>
                </a:lnTo>
                <a:lnTo>
                  <a:pt x="15802" y="50"/>
                </a:lnTo>
                <a:lnTo>
                  <a:pt x="1558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0" name="CustomShape 160"/>
          <p:cNvSpPr/>
          <p:nvPr/>
        </p:nvSpPr>
        <p:spPr>
          <a:xfrm>
            <a:off x="630360" y="3628800"/>
            <a:ext cx="331560" cy="331560"/>
          </a:xfrm>
          <a:custGeom>
            <a:avLst/>
            <a:gdLst/>
            <a:ahLst/>
            <a:cxnLst/>
            <a:rect l="l" t="t" r="r" b="b"/>
            <a:pathLst>
              <a:path w="17732" h="17733">
                <a:moveTo>
                  <a:pt x="13091" y="2712"/>
                </a:moveTo>
                <a:lnTo>
                  <a:pt x="13286" y="2736"/>
                </a:lnTo>
                <a:lnTo>
                  <a:pt x="13506" y="2785"/>
                </a:lnTo>
                <a:lnTo>
                  <a:pt x="13702" y="2858"/>
                </a:lnTo>
                <a:lnTo>
                  <a:pt x="13873" y="2956"/>
                </a:lnTo>
                <a:lnTo>
                  <a:pt x="14068" y="3054"/>
                </a:lnTo>
                <a:lnTo>
                  <a:pt x="14239" y="3176"/>
                </a:lnTo>
                <a:lnTo>
                  <a:pt x="14410" y="3323"/>
                </a:lnTo>
                <a:lnTo>
                  <a:pt x="14556" y="3493"/>
                </a:lnTo>
                <a:lnTo>
                  <a:pt x="14679" y="3664"/>
                </a:lnTo>
                <a:lnTo>
                  <a:pt x="14776" y="3860"/>
                </a:lnTo>
                <a:lnTo>
                  <a:pt x="14874" y="4031"/>
                </a:lnTo>
                <a:lnTo>
                  <a:pt x="14947" y="4226"/>
                </a:lnTo>
                <a:lnTo>
                  <a:pt x="14996" y="4446"/>
                </a:lnTo>
                <a:lnTo>
                  <a:pt x="15021" y="4641"/>
                </a:lnTo>
                <a:lnTo>
                  <a:pt x="15021" y="4861"/>
                </a:lnTo>
                <a:lnTo>
                  <a:pt x="15021" y="5057"/>
                </a:lnTo>
                <a:lnTo>
                  <a:pt x="14996" y="5252"/>
                </a:lnTo>
                <a:lnTo>
                  <a:pt x="14947" y="5472"/>
                </a:lnTo>
                <a:lnTo>
                  <a:pt x="14874" y="5667"/>
                </a:lnTo>
                <a:lnTo>
                  <a:pt x="14776" y="5838"/>
                </a:lnTo>
                <a:lnTo>
                  <a:pt x="14679" y="6033"/>
                </a:lnTo>
                <a:lnTo>
                  <a:pt x="14556" y="6204"/>
                </a:lnTo>
                <a:lnTo>
                  <a:pt x="14410" y="6375"/>
                </a:lnTo>
                <a:lnTo>
                  <a:pt x="13433" y="7328"/>
                </a:lnTo>
                <a:lnTo>
                  <a:pt x="13311" y="7426"/>
                </a:lnTo>
                <a:lnTo>
                  <a:pt x="13189" y="7499"/>
                </a:lnTo>
                <a:lnTo>
                  <a:pt x="13042" y="7548"/>
                </a:lnTo>
                <a:lnTo>
                  <a:pt x="12871" y="7572"/>
                </a:lnTo>
                <a:lnTo>
                  <a:pt x="12725" y="7548"/>
                </a:lnTo>
                <a:lnTo>
                  <a:pt x="12578" y="7499"/>
                </a:lnTo>
                <a:lnTo>
                  <a:pt x="12456" y="7426"/>
                </a:lnTo>
                <a:lnTo>
                  <a:pt x="12334" y="7328"/>
                </a:lnTo>
                <a:lnTo>
                  <a:pt x="10405" y="5398"/>
                </a:lnTo>
                <a:lnTo>
                  <a:pt x="10307" y="5276"/>
                </a:lnTo>
                <a:lnTo>
                  <a:pt x="10234" y="5154"/>
                </a:lnTo>
                <a:lnTo>
                  <a:pt x="10185" y="5008"/>
                </a:lnTo>
                <a:lnTo>
                  <a:pt x="10160" y="4861"/>
                </a:lnTo>
                <a:lnTo>
                  <a:pt x="10185" y="4690"/>
                </a:lnTo>
                <a:lnTo>
                  <a:pt x="10234" y="4544"/>
                </a:lnTo>
                <a:lnTo>
                  <a:pt x="10307" y="4422"/>
                </a:lnTo>
                <a:lnTo>
                  <a:pt x="10405" y="4299"/>
                </a:lnTo>
                <a:lnTo>
                  <a:pt x="11357" y="3323"/>
                </a:lnTo>
                <a:lnTo>
                  <a:pt x="11528" y="3176"/>
                </a:lnTo>
                <a:lnTo>
                  <a:pt x="11699" y="3054"/>
                </a:lnTo>
                <a:lnTo>
                  <a:pt x="11894" y="2956"/>
                </a:lnTo>
                <a:lnTo>
                  <a:pt x="12065" y="2858"/>
                </a:lnTo>
                <a:lnTo>
                  <a:pt x="12261" y="2785"/>
                </a:lnTo>
                <a:lnTo>
                  <a:pt x="12481" y="2736"/>
                </a:lnTo>
                <a:lnTo>
                  <a:pt x="12676" y="2712"/>
                </a:lnTo>
                <a:close/>
                <a:moveTo>
                  <a:pt x="8377" y="8867"/>
                </a:moveTo>
                <a:lnTo>
                  <a:pt x="8475" y="8891"/>
                </a:lnTo>
                <a:lnTo>
                  <a:pt x="8548" y="8915"/>
                </a:lnTo>
                <a:lnTo>
                  <a:pt x="8646" y="8964"/>
                </a:lnTo>
                <a:lnTo>
                  <a:pt x="8719" y="9013"/>
                </a:lnTo>
                <a:lnTo>
                  <a:pt x="8768" y="9086"/>
                </a:lnTo>
                <a:lnTo>
                  <a:pt x="8817" y="9184"/>
                </a:lnTo>
                <a:lnTo>
                  <a:pt x="8841" y="9257"/>
                </a:lnTo>
                <a:lnTo>
                  <a:pt x="8866" y="9355"/>
                </a:lnTo>
                <a:lnTo>
                  <a:pt x="8841" y="9453"/>
                </a:lnTo>
                <a:lnTo>
                  <a:pt x="8817" y="9550"/>
                </a:lnTo>
                <a:lnTo>
                  <a:pt x="8768" y="9624"/>
                </a:lnTo>
                <a:lnTo>
                  <a:pt x="8719" y="9697"/>
                </a:lnTo>
                <a:lnTo>
                  <a:pt x="6179" y="12237"/>
                </a:lnTo>
                <a:lnTo>
                  <a:pt x="6106" y="12310"/>
                </a:lnTo>
                <a:lnTo>
                  <a:pt x="6033" y="12359"/>
                </a:lnTo>
                <a:lnTo>
                  <a:pt x="5935" y="12383"/>
                </a:lnTo>
                <a:lnTo>
                  <a:pt x="5740" y="12383"/>
                </a:lnTo>
                <a:lnTo>
                  <a:pt x="5642" y="12359"/>
                </a:lnTo>
                <a:lnTo>
                  <a:pt x="5569" y="12310"/>
                </a:lnTo>
                <a:lnTo>
                  <a:pt x="5496" y="12237"/>
                </a:lnTo>
                <a:lnTo>
                  <a:pt x="5422" y="12164"/>
                </a:lnTo>
                <a:lnTo>
                  <a:pt x="5373" y="12090"/>
                </a:lnTo>
                <a:lnTo>
                  <a:pt x="5349" y="11993"/>
                </a:lnTo>
                <a:lnTo>
                  <a:pt x="5349" y="11895"/>
                </a:lnTo>
                <a:lnTo>
                  <a:pt x="5349" y="11797"/>
                </a:lnTo>
                <a:lnTo>
                  <a:pt x="5373" y="11700"/>
                </a:lnTo>
                <a:lnTo>
                  <a:pt x="5422" y="11626"/>
                </a:lnTo>
                <a:lnTo>
                  <a:pt x="5496" y="11553"/>
                </a:lnTo>
                <a:lnTo>
                  <a:pt x="8036" y="9013"/>
                </a:lnTo>
                <a:lnTo>
                  <a:pt x="8109" y="8964"/>
                </a:lnTo>
                <a:lnTo>
                  <a:pt x="8182" y="8915"/>
                </a:lnTo>
                <a:lnTo>
                  <a:pt x="8280" y="8891"/>
                </a:lnTo>
                <a:lnTo>
                  <a:pt x="8377" y="8867"/>
                </a:lnTo>
                <a:close/>
                <a:moveTo>
                  <a:pt x="14825" y="1"/>
                </a:moveTo>
                <a:lnTo>
                  <a:pt x="14288" y="25"/>
                </a:lnTo>
                <a:lnTo>
                  <a:pt x="13751" y="50"/>
                </a:lnTo>
                <a:lnTo>
                  <a:pt x="13213" y="123"/>
                </a:lnTo>
                <a:lnTo>
                  <a:pt x="12676" y="245"/>
                </a:lnTo>
                <a:lnTo>
                  <a:pt x="12163" y="367"/>
                </a:lnTo>
                <a:lnTo>
                  <a:pt x="11675" y="538"/>
                </a:lnTo>
                <a:lnTo>
                  <a:pt x="11235" y="758"/>
                </a:lnTo>
                <a:lnTo>
                  <a:pt x="11015" y="856"/>
                </a:lnTo>
                <a:lnTo>
                  <a:pt x="10844" y="1002"/>
                </a:lnTo>
                <a:lnTo>
                  <a:pt x="10649" y="1124"/>
                </a:lnTo>
                <a:lnTo>
                  <a:pt x="10502" y="1271"/>
                </a:lnTo>
                <a:lnTo>
                  <a:pt x="5544" y="6229"/>
                </a:lnTo>
                <a:lnTo>
                  <a:pt x="391" y="6229"/>
                </a:lnTo>
                <a:lnTo>
                  <a:pt x="245" y="6253"/>
                </a:lnTo>
                <a:lnTo>
                  <a:pt x="147" y="6278"/>
                </a:lnTo>
                <a:lnTo>
                  <a:pt x="49" y="6327"/>
                </a:lnTo>
                <a:lnTo>
                  <a:pt x="0" y="6400"/>
                </a:lnTo>
                <a:lnTo>
                  <a:pt x="0" y="6473"/>
                </a:lnTo>
                <a:lnTo>
                  <a:pt x="25" y="6571"/>
                </a:lnTo>
                <a:lnTo>
                  <a:pt x="74" y="6668"/>
                </a:lnTo>
                <a:lnTo>
                  <a:pt x="171" y="6791"/>
                </a:lnTo>
                <a:lnTo>
                  <a:pt x="2589" y="9184"/>
                </a:lnTo>
                <a:lnTo>
                  <a:pt x="2272" y="9502"/>
                </a:lnTo>
                <a:lnTo>
                  <a:pt x="953" y="9746"/>
                </a:lnTo>
                <a:lnTo>
                  <a:pt x="806" y="9795"/>
                </a:lnTo>
                <a:lnTo>
                  <a:pt x="684" y="9843"/>
                </a:lnTo>
                <a:lnTo>
                  <a:pt x="611" y="9941"/>
                </a:lnTo>
                <a:lnTo>
                  <a:pt x="562" y="10014"/>
                </a:lnTo>
                <a:lnTo>
                  <a:pt x="562" y="10112"/>
                </a:lnTo>
                <a:lnTo>
                  <a:pt x="586" y="10234"/>
                </a:lnTo>
                <a:lnTo>
                  <a:pt x="635" y="10332"/>
                </a:lnTo>
                <a:lnTo>
                  <a:pt x="733" y="10454"/>
                </a:lnTo>
                <a:lnTo>
                  <a:pt x="7278" y="16999"/>
                </a:lnTo>
                <a:lnTo>
                  <a:pt x="7401" y="17097"/>
                </a:lnTo>
                <a:lnTo>
                  <a:pt x="7498" y="17146"/>
                </a:lnTo>
                <a:lnTo>
                  <a:pt x="7620" y="17170"/>
                </a:lnTo>
                <a:lnTo>
                  <a:pt x="7718" y="17170"/>
                </a:lnTo>
                <a:lnTo>
                  <a:pt x="7791" y="17122"/>
                </a:lnTo>
                <a:lnTo>
                  <a:pt x="7889" y="17048"/>
                </a:lnTo>
                <a:lnTo>
                  <a:pt x="7938" y="16926"/>
                </a:lnTo>
                <a:lnTo>
                  <a:pt x="7987" y="16780"/>
                </a:lnTo>
                <a:lnTo>
                  <a:pt x="8231" y="15461"/>
                </a:lnTo>
                <a:lnTo>
                  <a:pt x="8548" y="15143"/>
                </a:lnTo>
                <a:lnTo>
                  <a:pt x="10942" y="17561"/>
                </a:lnTo>
                <a:lnTo>
                  <a:pt x="11064" y="17659"/>
                </a:lnTo>
                <a:lnTo>
                  <a:pt x="11162" y="17708"/>
                </a:lnTo>
                <a:lnTo>
                  <a:pt x="11259" y="17732"/>
                </a:lnTo>
                <a:lnTo>
                  <a:pt x="11333" y="17732"/>
                </a:lnTo>
                <a:lnTo>
                  <a:pt x="11406" y="17683"/>
                </a:lnTo>
                <a:lnTo>
                  <a:pt x="11455" y="17586"/>
                </a:lnTo>
                <a:lnTo>
                  <a:pt x="11479" y="17488"/>
                </a:lnTo>
                <a:lnTo>
                  <a:pt x="11504" y="17341"/>
                </a:lnTo>
                <a:lnTo>
                  <a:pt x="11504" y="12188"/>
                </a:lnTo>
                <a:lnTo>
                  <a:pt x="16461" y="7230"/>
                </a:lnTo>
                <a:lnTo>
                  <a:pt x="16608" y="7084"/>
                </a:lnTo>
                <a:lnTo>
                  <a:pt x="16730" y="6888"/>
                </a:lnTo>
                <a:lnTo>
                  <a:pt x="16877" y="6693"/>
                </a:lnTo>
                <a:lnTo>
                  <a:pt x="16974" y="6498"/>
                </a:lnTo>
                <a:lnTo>
                  <a:pt x="17194" y="6058"/>
                </a:lnTo>
                <a:lnTo>
                  <a:pt x="17365" y="5569"/>
                </a:lnTo>
                <a:lnTo>
                  <a:pt x="17487" y="5057"/>
                </a:lnTo>
                <a:lnTo>
                  <a:pt x="17609" y="4519"/>
                </a:lnTo>
                <a:lnTo>
                  <a:pt x="17683" y="3982"/>
                </a:lnTo>
                <a:lnTo>
                  <a:pt x="17707" y="3445"/>
                </a:lnTo>
                <a:lnTo>
                  <a:pt x="17731" y="2907"/>
                </a:lnTo>
                <a:lnTo>
                  <a:pt x="17731" y="2419"/>
                </a:lnTo>
                <a:lnTo>
                  <a:pt x="17707" y="1955"/>
                </a:lnTo>
                <a:lnTo>
                  <a:pt x="17658" y="1515"/>
                </a:lnTo>
                <a:lnTo>
                  <a:pt x="17585" y="1149"/>
                </a:lnTo>
                <a:lnTo>
                  <a:pt x="17512" y="831"/>
                </a:lnTo>
                <a:lnTo>
                  <a:pt x="17414" y="587"/>
                </a:lnTo>
                <a:lnTo>
                  <a:pt x="17341" y="489"/>
                </a:lnTo>
                <a:lnTo>
                  <a:pt x="17292" y="441"/>
                </a:lnTo>
                <a:lnTo>
                  <a:pt x="17243" y="392"/>
                </a:lnTo>
                <a:lnTo>
                  <a:pt x="17145" y="318"/>
                </a:lnTo>
                <a:lnTo>
                  <a:pt x="16901" y="221"/>
                </a:lnTo>
                <a:lnTo>
                  <a:pt x="16584" y="148"/>
                </a:lnTo>
                <a:lnTo>
                  <a:pt x="16217" y="74"/>
                </a:lnTo>
                <a:lnTo>
                  <a:pt x="15778" y="25"/>
                </a:lnTo>
                <a:lnTo>
                  <a:pt x="1531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1" name="CustomShape 161"/>
          <p:cNvSpPr/>
          <p:nvPr/>
        </p:nvSpPr>
        <p:spPr>
          <a:xfrm>
            <a:off x="650520" y="3885480"/>
            <a:ext cx="54360" cy="54360"/>
          </a:xfrm>
          <a:custGeom>
            <a:avLst/>
            <a:gdLst/>
            <a:ahLst/>
            <a:cxnLst/>
            <a:rect l="l" t="t" r="r" b="b"/>
            <a:pathLst>
              <a:path w="2932" h="2932">
                <a:moveTo>
                  <a:pt x="2028" y="1"/>
                </a:moveTo>
                <a:lnTo>
                  <a:pt x="1857" y="25"/>
                </a:lnTo>
                <a:lnTo>
                  <a:pt x="1686" y="74"/>
                </a:lnTo>
                <a:lnTo>
                  <a:pt x="1515" y="147"/>
                </a:lnTo>
                <a:lnTo>
                  <a:pt x="1369" y="269"/>
                </a:lnTo>
                <a:lnTo>
                  <a:pt x="1222" y="489"/>
                </a:lnTo>
                <a:lnTo>
                  <a:pt x="1002" y="831"/>
                </a:lnTo>
                <a:lnTo>
                  <a:pt x="563" y="1735"/>
                </a:lnTo>
                <a:lnTo>
                  <a:pt x="172" y="2565"/>
                </a:lnTo>
                <a:lnTo>
                  <a:pt x="1" y="2932"/>
                </a:lnTo>
                <a:lnTo>
                  <a:pt x="1" y="2932"/>
                </a:lnTo>
                <a:lnTo>
                  <a:pt x="367" y="2761"/>
                </a:lnTo>
                <a:lnTo>
                  <a:pt x="1198" y="2370"/>
                </a:lnTo>
                <a:lnTo>
                  <a:pt x="2101" y="1930"/>
                </a:lnTo>
                <a:lnTo>
                  <a:pt x="2443" y="1710"/>
                </a:lnTo>
                <a:lnTo>
                  <a:pt x="2663" y="1564"/>
                </a:lnTo>
                <a:lnTo>
                  <a:pt x="2785" y="1417"/>
                </a:lnTo>
                <a:lnTo>
                  <a:pt x="2858" y="1246"/>
                </a:lnTo>
                <a:lnTo>
                  <a:pt x="2907" y="1075"/>
                </a:lnTo>
                <a:lnTo>
                  <a:pt x="2932" y="904"/>
                </a:lnTo>
                <a:lnTo>
                  <a:pt x="2907" y="733"/>
                </a:lnTo>
                <a:lnTo>
                  <a:pt x="2858" y="562"/>
                </a:lnTo>
                <a:lnTo>
                  <a:pt x="2785" y="416"/>
                </a:lnTo>
                <a:lnTo>
                  <a:pt x="2663" y="269"/>
                </a:lnTo>
                <a:lnTo>
                  <a:pt x="2517" y="147"/>
                </a:lnTo>
                <a:lnTo>
                  <a:pt x="2370" y="74"/>
                </a:lnTo>
                <a:lnTo>
                  <a:pt x="2199" y="25"/>
                </a:lnTo>
                <a:lnTo>
                  <a:pt x="202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2" name="CustomShape 162"/>
          <p:cNvSpPr/>
          <p:nvPr/>
        </p:nvSpPr>
        <p:spPr>
          <a:xfrm>
            <a:off x="693000" y="3917520"/>
            <a:ext cx="34920" cy="34920"/>
          </a:xfrm>
          <a:custGeom>
            <a:avLst/>
            <a:gdLst/>
            <a:ahLst/>
            <a:cxnLst/>
            <a:rect l="l" t="t" r="r" b="b"/>
            <a:pathLst>
              <a:path w="1881" h="1881">
                <a:moveTo>
                  <a:pt x="1124" y="0"/>
                </a:moveTo>
                <a:lnTo>
                  <a:pt x="977" y="25"/>
                </a:lnTo>
                <a:lnTo>
                  <a:pt x="831" y="74"/>
                </a:lnTo>
                <a:lnTo>
                  <a:pt x="709" y="147"/>
                </a:lnTo>
                <a:lnTo>
                  <a:pt x="586" y="245"/>
                </a:lnTo>
                <a:lnTo>
                  <a:pt x="464" y="391"/>
                </a:lnTo>
                <a:lnTo>
                  <a:pt x="367" y="611"/>
                </a:lnTo>
                <a:lnTo>
                  <a:pt x="269" y="880"/>
                </a:lnTo>
                <a:lnTo>
                  <a:pt x="171" y="1173"/>
                </a:lnTo>
                <a:lnTo>
                  <a:pt x="49" y="1686"/>
                </a:lnTo>
                <a:lnTo>
                  <a:pt x="0" y="1881"/>
                </a:lnTo>
                <a:lnTo>
                  <a:pt x="0" y="1881"/>
                </a:lnTo>
                <a:lnTo>
                  <a:pt x="220" y="1857"/>
                </a:lnTo>
                <a:lnTo>
                  <a:pt x="733" y="1710"/>
                </a:lnTo>
                <a:lnTo>
                  <a:pt x="1002" y="1637"/>
                </a:lnTo>
                <a:lnTo>
                  <a:pt x="1270" y="1539"/>
                </a:lnTo>
                <a:lnTo>
                  <a:pt x="1515" y="1417"/>
                </a:lnTo>
                <a:lnTo>
                  <a:pt x="1661" y="1319"/>
                </a:lnTo>
                <a:lnTo>
                  <a:pt x="1759" y="1197"/>
                </a:lnTo>
                <a:lnTo>
                  <a:pt x="1832" y="1051"/>
                </a:lnTo>
                <a:lnTo>
                  <a:pt x="1881" y="928"/>
                </a:lnTo>
                <a:lnTo>
                  <a:pt x="1881" y="782"/>
                </a:lnTo>
                <a:lnTo>
                  <a:pt x="1881" y="635"/>
                </a:lnTo>
                <a:lnTo>
                  <a:pt x="1832" y="489"/>
                </a:lnTo>
                <a:lnTo>
                  <a:pt x="1759" y="367"/>
                </a:lnTo>
                <a:lnTo>
                  <a:pt x="1661" y="245"/>
                </a:lnTo>
                <a:lnTo>
                  <a:pt x="1539" y="147"/>
                </a:lnTo>
                <a:lnTo>
                  <a:pt x="1417" y="74"/>
                </a:lnTo>
                <a:lnTo>
                  <a:pt x="1270" y="25"/>
                </a:lnTo>
                <a:lnTo>
                  <a:pt x="11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3" name="CustomShape 163"/>
          <p:cNvSpPr/>
          <p:nvPr/>
        </p:nvSpPr>
        <p:spPr>
          <a:xfrm>
            <a:off x="637920" y="3862800"/>
            <a:ext cx="34920" cy="34920"/>
          </a:xfrm>
          <a:custGeom>
            <a:avLst/>
            <a:gdLst/>
            <a:ahLst/>
            <a:cxnLst/>
            <a:rect l="l" t="t" r="r" b="b"/>
            <a:pathLst>
              <a:path w="1882" h="1882">
                <a:moveTo>
                  <a:pt x="953" y="1"/>
                </a:moveTo>
                <a:lnTo>
                  <a:pt x="831" y="49"/>
                </a:lnTo>
                <a:lnTo>
                  <a:pt x="684" y="123"/>
                </a:lnTo>
                <a:lnTo>
                  <a:pt x="562" y="220"/>
                </a:lnTo>
                <a:lnTo>
                  <a:pt x="465" y="367"/>
                </a:lnTo>
                <a:lnTo>
                  <a:pt x="342" y="611"/>
                </a:lnTo>
                <a:lnTo>
                  <a:pt x="245" y="880"/>
                </a:lnTo>
                <a:lnTo>
                  <a:pt x="171" y="1148"/>
                </a:lnTo>
                <a:lnTo>
                  <a:pt x="25" y="1661"/>
                </a:lnTo>
                <a:lnTo>
                  <a:pt x="1" y="1881"/>
                </a:lnTo>
                <a:lnTo>
                  <a:pt x="196" y="1832"/>
                </a:lnTo>
                <a:lnTo>
                  <a:pt x="709" y="1710"/>
                </a:lnTo>
                <a:lnTo>
                  <a:pt x="1002" y="1613"/>
                </a:lnTo>
                <a:lnTo>
                  <a:pt x="1271" y="1515"/>
                </a:lnTo>
                <a:lnTo>
                  <a:pt x="1490" y="1417"/>
                </a:lnTo>
                <a:lnTo>
                  <a:pt x="1637" y="1295"/>
                </a:lnTo>
                <a:lnTo>
                  <a:pt x="1735" y="1173"/>
                </a:lnTo>
                <a:lnTo>
                  <a:pt x="1808" y="1051"/>
                </a:lnTo>
                <a:lnTo>
                  <a:pt x="1857" y="904"/>
                </a:lnTo>
                <a:lnTo>
                  <a:pt x="1881" y="758"/>
                </a:lnTo>
                <a:lnTo>
                  <a:pt x="1857" y="611"/>
                </a:lnTo>
                <a:lnTo>
                  <a:pt x="1808" y="465"/>
                </a:lnTo>
                <a:lnTo>
                  <a:pt x="1735" y="343"/>
                </a:lnTo>
                <a:lnTo>
                  <a:pt x="1637" y="220"/>
                </a:lnTo>
                <a:lnTo>
                  <a:pt x="1515" y="123"/>
                </a:lnTo>
                <a:lnTo>
                  <a:pt x="1393" y="49"/>
                </a:lnTo>
                <a:lnTo>
                  <a:pt x="124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4" name="CustomShape 164"/>
          <p:cNvSpPr/>
          <p:nvPr/>
        </p:nvSpPr>
        <p:spPr>
          <a:xfrm>
            <a:off x="1121400" y="3693240"/>
            <a:ext cx="358920" cy="202680"/>
          </a:xfrm>
          <a:custGeom>
            <a:avLst/>
            <a:gdLst/>
            <a:ahLst/>
            <a:cxnLst/>
            <a:rect l="l" t="t" r="r" b="b"/>
            <a:pathLst>
              <a:path w="19198" h="10845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5" name="CustomShape 165"/>
          <p:cNvSpPr/>
          <p:nvPr/>
        </p:nvSpPr>
        <p:spPr>
          <a:xfrm>
            <a:off x="1840320" y="3768480"/>
            <a:ext cx="85680" cy="85680"/>
          </a:xfrm>
          <a:custGeom>
            <a:avLst/>
            <a:gdLst/>
            <a:ahLst/>
            <a:cxnLst/>
            <a:rect l="l" t="t" r="r" b="b"/>
            <a:pathLst>
              <a:path w="4592" h="4592">
                <a:moveTo>
                  <a:pt x="4396" y="0"/>
                </a:moveTo>
                <a:lnTo>
                  <a:pt x="3981" y="49"/>
                </a:lnTo>
                <a:lnTo>
                  <a:pt x="3419" y="171"/>
                </a:lnTo>
                <a:lnTo>
                  <a:pt x="2784" y="367"/>
                </a:lnTo>
                <a:lnTo>
                  <a:pt x="2100" y="587"/>
                </a:lnTo>
                <a:lnTo>
                  <a:pt x="1465" y="831"/>
                </a:lnTo>
                <a:lnTo>
                  <a:pt x="1172" y="953"/>
                </a:lnTo>
                <a:lnTo>
                  <a:pt x="928" y="1099"/>
                </a:lnTo>
                <a:lnTo>
                  <a:pt x="708" y="1246"/>
                </a:lnTo>
                <a:lnTo>
                  <a:pt x="562" y="1368"/>
                </a:lnTo>
                <a:lnTo>
                  <a:pt x="440" y="1515"/>
                </a:lnTo>
                <a:lnTo>
                  <a:pt x="318" y="1637"/>
                </a:lnTo>
                <a:lnTo>
                  <a:pt x="244" y="1808"/>
                </a:lnTo>
                <a:lnTo>
                  <a:pt x="171" y="1954"/>
                </a:lnTo>
                <a:lnTo>
                  <a:pt x="98" y="2101"/>
                </a:lnTo>
                <a:lnTo>
                  <a:pt x="49" y="2272"/>
                </a:lnTo>
                <a:lnTo>
                  <a:pt x="25" y="2443"/>
                </a:lnTo>
                <a:lnTo>
                  <a:pt x="0" y="2589"/>
                </a:lnTo>
                <a:lnTo>
                  <a:pt x="0" y="2760"/>
                </a:lnTo>
                <a:lnTo>
                  <a:pt x="25" y="2931"/>
                </a:lnTo>
                <a:lnTo>
                  <a:pt x="49" y="3102"/>
                </a:lnTo>
                <a:lnTo>
                  <a:pt x="98" y="3273"/>
                </a:lnTo>
                <a:lnTo>
                  <a:pt x="147" y="3420"/>
                </a:lnTo>
                <a:lnTo>
                  <a:pt x="220" y="3566"/>
                </a:lnTo>
                <a:lnTo>
                  <a:pt x="318" y="3737"/>
                </a:lnTo>
                <a:lnTo>
                  <a:pt x="415" y="3859"/>
                </a:lnTo>
                <a:lnTo>
                  <a:pt x="2418" y="1857"/>
                </a:lnTo>
                <a:lnTo>
                  <a:pt x="2491" y="1808"/>
                </a:lnTo>
                <a:lnTo>
                  <a:pt x="2638" y="1808"/>
                </a:lnTo>
                <a:lnTo>
                  <a:pt x="2711" y="1857"/>
                </a:lnTo>
                <a:lnTo>
                  <a:pt x="2760" y="1930"/>
                </a:lnTo>
                <a:lnTo>
                  <a:pt x="2784" y="2028"/>
                </a:lnTo>
                <a:lnTo>
                  <a:pt x="2760" y="2101"/>
                </a:lnTo>
                <a:lnTo>
                  <a:pt x="2711" y="2174"/>
                </a:lnTo>
                <a:lnTo>
                  <a:pt x="708" y="4177"/>
                </a:lnTo>
                <a:lnTo>
                  <a:pt x="855" y="4274"/>
                </a:lnTo>
                <a:lnTo>
                  <a:pt x="1001" y="4372"/>
                </a:lnTo>
                <a:lnTo>
                  <a:pt x="1172" y="4445"/>
                </a:lnTo>
                <a:lnTo>
                  <a:pt x="1319" y="4494"/>
                </a:lnTo>
                <a:lnTo>
                  <a:pt x="1490" y="4543"/>
                </a:lnTo>
                <a:lnTo>
                  <a:pt x="1661" y="4568"/>
                </a:lnTo>
                <a:lnTo>
                  <a:pt x="1807" y="4592"/>
                </a:lnTo>
                <a:lnTo>
                  <a:pt x="1978" y="4568"/>
                </a:lnTo>
                <a:lnTo>
                  <a:pt x="2149" y="4568"/>
                </a:lnTo>
                <a:lnTo>
                  <a:pt x="2320" y="4543"/>
                </a:lnTo>
                <a:lnTo>
                  <a:pt x="2491" y="4494"/>
                </a:lnTo>
                <a:lnTo>
                  <a:pt x="2638" y="4421"/>
                </a:lnTo>
                <a:lnTo>
                  <a:pt x="2784" y="4348"/>
                </a:lnTo>
                <a:lnTo>
                  <a:pt x="2931" y="4250"/>
                </a:lnTo>
                <a:lnTo>
                  <a:pt x="3077" y="4152"/>
                </a:lnTo>
                <a:lnTo>
                  <a:pt x="3200" y="4030"/>
                </a:lnTo>
                <a:lnTo>
                  <a:pt x="3346" y="3859"/>
                </a:lnTo>
                <a:lnTo>
                  <a:pt x="3493" y="3664"/>
                </a:lnTo>
                <a:lnTo>
                  <a:pt x="3615" y="3395"/>
                </a:lnTo>
                <a:lnTo>
                  <a:pt x="3761" y="3127"/>
                </a:lnTo>
                <a:lnTo>
                  <a:pt x="4005" y="2467"/>
                </a:lnTo>
                <a:lnTo>
                  <a:pt x="4225" y="1808"/>
                </a:lnTo>
                <a:lnTo>
                  <a:pt x="4421" y="1148"/>
                </a:lnTo>
                <a:lnTo>
                  <a:pt x="4543" y="611"/>
                </a:lnTo>
                <a:lnTo>
                  <a:pt x="4592" y="196"/>
                </a:lnTo>
                <a:lnTo>
                  <a:pt x="4592" y="74"/>
                </a:lnTo>
                <a:lnTo>
                  <a:pt x="456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6" name="CustomShape 166"/>
          <p:cNvSpPr/>
          <p:nvPr/>
        </p:nvSpPr>
        <p:spPr>
          <a:xfrm>
            <a:off x="1684800" y="3793680"/>
            <a:ext cx="117000" cy="117000"/>
          </a:xfrm>
          <a:custGeom>
            <a:avLst/>
            <a:gdLst/>
            <a:ahLst/>
            <a:cxnLst/>
            <a:rect l="l" t="t" r="r" b="b"/>
            <a:pathLst>
              <a:path w="6277" h="6278">
                <a:moveTo>
                  <a:pt x="122" y="1"/>
                </a:moveTo>
                <a:lnTo>
                  <a:pt x="25" y="25"/>
                </a:lnTo>
                <a:lnTo>
                  <a:pt x="0" y="123"/>
                </a:lnTo>
                <a:lnTo>
                  <a:pt x="0" y="294"/>
                </a:lnTo>
                <a:lnTo>
                  <a:pt x="25" y="538"/>
                </a:lnTo>
                <a:lnTo>
                  <a:pt x="74" y="856"/>
                </a:lnTo>
                <a:lnTo>
                  <a:pt x="244" y="1613"/>
                </a:lnTo>
                <a:lnTo>
                  <a:pt x="489" y="2492"/>
                </a:lnTo>
                <a:lnTo>
                  <a:pt x="806" y="3420"/>
                </a:lnTo>
                <a:lnTo>
                  <a:pt x="977" y="3860"/>
                </a:lnTo>
                <a:lnTo>
                  <a:pt x="1148" y="4275"/>
                </a:lnTo>
                <a:lnTo>
                  <a:pt x="1319" y="4666"/>
                </a:lnTo>
                <a:lnTo>
                  <a:pt x="1514" y="5007"/>
                </a:lnTo>
                <a:lnTo>
                  <a:pt x="1710" y="5301"/>
                </a:lnTo>
                <a:lnTo>
                  <a:pt x="1905" y="5520"/>
                </a:lnTo>
                <a:lnTo>
                  <a:pt x="2076" y="5691"/>
                </a:lnTo>
                <a:lnTo>
                  <a:pt x="2272" y="5838"/>
                </a:lnTo>
                <a:lnTo>
                  <a:pt x="2467" y="5960"/>
                </a:lnTo>
                <a:lnTo>
                  <a:pt x="2687" y="6058"/>
                </a:lnTo>
                <a:lnTo>
                  <a:pt x="2907" y="6155"/>
                </a:lnTo>
                <a:lnTo>
                  <a:pt x="3126" y="6204"/>
                </a:lnTo>
                <a:lnTo>
                  <a:pt x="3371" y="6253"/>
                </a:lnTo>
                <a:lnTo>
                  <a:pt x="3590" y="6277"/>
                </a:lnTo>
                <a:lnTo>
                  <a:pt x="3835" y="6277"/>
                </a:lnTo>
                <a:lnTo>
                  <a:pt x="4054" y="6253"/>
                </a:lnTo>
                <a:lnTo>
                  <a:pt x="4299" y="6204"/>
                </a:lnTo>
                <a:lnTo>
                  <a:pt x="4519" y="6155"/>
                </a:lnTo>
                <a:lnTo>
                  <a:pt x="4738" y="6058"/>
                </a:lnTo>
                <a:lnTo>
                  <a:pt x="4958" y="5960"/>
                </a:lnTo>
                <a:lnTo>
                  <a:pt x="5154" y="5838"/>
                </a:lnTo>
                <a:lnTo>
                  <a:pt x="5349" y="5691"/>
                </a:lnTo>
                <a:lnTo>
                  <a:pt x="2003" y="2345"/>
                </a:lnTo>
                <a:lnTo>
                  <a:pt x="1954" y="2272"/>
                </a:lnTo>
                <a:lnTo>
                  <a:pt x="1954" y="2174"/>
                </a:lnTo>
                <a:lnTo>
                  <a:pt x="1954" y="2101"/>
                </a:lnTo>
                <a:lnTo>
                  <a:pt x="2003" y="2003"/>
                </a:lnTo>
                <a:lnTo>
                  <a:pt x="2101" y="1955"/>
                </a:lnTo>
                <a:lnTo>
                  <a:pt x="2272" y="1955"/>
                </a:lnTo>
                <a:lnTo>
                  <a:pt x="2345" y="2003"/>
                </a:lnTo>
                <a:lnTo>
                  <a:pt x="5691" y="5349"/>
                </a:lnTo>
                <a:lnTo>
                  <a:pt x="5837" y="5154"/>
                </a:lnTo>
                <a:lnTo>
                  <a:pt x="5959" y="4959"/>
                </a:lnTo>
                <a:lnTo>
                  <a:pt x="6057" y="4739"/>
                </a:lnTo>
                <a:lnTo>
                  <a:pt x="6155" y="4519"/>
                </a:lnTo>
                <a:lnTo>
                  <a:pt x="6204" y="4299"/>
                </a:lnTo>
                <a:lnTo>
                  <a:pt x="6253" y="4055"/>
                </a:lnTo>
                <a:lnTo>
                  <a:pt x="6277" y="3835"/>
                </a:lnTo>
                <a:lnTo>
                  <a:pt x="6277" y="3591"/>
                </a:lnTo>
                <a:lnTo>
                  <a:pt x="6253" y="3371"/>
                </a:lnTo>
                <a:lnTo>
                  <a:pt x="6204" y="3127"/>
                </a:lnTo>
                <a:lnTo>
                  <a:pt x="6155" y="2907"/>
                </a:lnTo>
                <a:lnTo>
                  <a:pt x="6057" y="2687"/>
                </a:lnTo>
                <a:lnTo>
                  <a:pt x="5959" y="2467"/>
                </a:lnTo>
                <a:lnTo>
                  <a:pt x="5837" y="2272"/>
                </a:lnTo>
                <a:lnTo>
                  <a:pt x="5691" y="2077"/>
                </a:lnTo>
                <a:lnTo>
                  <a:pt x="5520" y="1906"/>
                </a:lnTo>
                <a:lnTo>
                  <a:pt x="5300" y="1710"/>
                </a:lnTo>
                <a:lnTo>
                  <a:pt x="5007" y="1515"/>
                </a:lnTo>
                <a:lnTo>
                  <a:pt x="4665" y="1320"/>
                </a:lnTo>
                <a:lnTo>
                  <a:pt x="4274" y="1149"/>
                </a:lnTo>
                <a:lnTo>
                  <a:pt x="3859" y="978"/>
                </a:lnTo>
                <a:lnTo>
                  <a:pt x="3419" y="807"/>
                </a:lnTo>
                <a:lnTo>
                  <a:pt x="2491" y="489"/>
                </a:lnTo>
                <a:lnTo>
                  <a:pt x="1612" y="245"/>
                </a:lnTo>
                <a:lnTo>
                  <a:pt x="855" y="74"/>
                </a:lnTo>
                <a:lnTo>
                  <a:pt x="538" y="25"/>
                </a:lnTo>
                <a:lnTo>
                  <a:pt x="29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7" name="CustomShape 167"/>
          <p:cNvSpPr/>
          <p:nvPr/>
        </p:nvSpPr>
        <p:spPr>
          <a:xfrm>
            <a:off x="1730880" y="3603960"/>
            <a:ext cx="179280" cy="380880"/>
          </a:xfrm>
          <a:custGeom>
            <a:avLst/>
            <a:gdLst/>
            <a:ahLst/>
            <a:cxnLst/>
            <a:rect l="l" t="t" r="r" b="b"/>
            <a:pathLst>
              <a:path w="9600" h="20369">
                <a:moveTo>
                  <a:pt x="4788" y="3664"/>
                </a:moveTo>
                <a:lnTo>
                  <a:pt x="5032" y="3688"/>
                </a:lnTo>
                <a:lnTo>
                  <a:pt x="5228" y="3761"/>
                </a:lnTo>
                <a:lnTo>
                  <a:pt x="5423" y="3859"/>
                </a:lnTo>
                <a:lnTo>
                  <a:pt x="5594" y="3981"/>
                </a:lnTo>
                <a:lnTo>
                  <a:pt x="5716" y="4152"/>
                </a:lnTo>
                <a:lnTo>
                  <a:pt x="5838" y="4347"/>
                </a:lnTo>
                <a:lnTo>
                  <a:pt x="5887" y="4567"/>
                </a:lnTo>
                <a:lnTo>
                  <a:pt x="5911" y="4787"/>
                </a:lnTo>
                <a:lnTo>
                  <a:pt x="5887" y="5007"/>
                </a:lnTo>
                <a:lnTo>
                  <a:pt x="5838" y="5227"/>
                </a:lnTo>
                <a:lnTo>
                  <a:pt x="5716" y="5422"/>
                </a:lnTo>
                <a:lnTo>
                  <a:pt x="5594" y="5569"/>
                </a:lnTo>
                <a:lnTo>
                  <a:pt x="5423" y="5715"/>
                </a:lnTo>
                <a:lnTo>
                  <a:pt x="5228" y="5813"/>
                </a:lnTo>
                <a:lnTo>
                  <a:pt x="5032" y="5886"/>
                </a:lnTo>
                <a:lnTo>
                  <a:pt x="4788" y="5911"/>
                </a:lnTo>
                <a:lnTo>
                  <a:pt x="4568" y="5886"/>
                </a:lnTo>
                <a:lnTo>
                  <a:pt x="4348" y="5813"/>
                </a:lnTo>
                <a:lnTo>
                  <a:pt x="4177" y="5715"/>
                </a:lnTo>
                <a:lnTo>
                  <a:pt x="4006" y="5569"/>
                </a:lnTo>
                <a:lnTo>
                  <a:pt x="3860" y="5422"/>
                </a:lnTo>
                <a:lnTo>
                  <a:pt x="3762" y="5227"/>
                </a:lnTo>
                <a:lnTo>
                  <a:pt x="3689" y="5007"/>
                </a:lnTo>
                <a:lnTo>
                  <a:pt x="3664" y="4787"/>
                </a:lnTo>
                <a:lnTo>
                  <a:pt x="3689" y="4567"/>
                </a:lnTo>
                <a:lnTo>
                  <a:pt x="3762" y="4347"/>
                </a:lnTo>
                <a:lnTo>
                  <a:pt x="3860" y="4152"/>
                </a:lnTo>
                <a:lnTo>
                  <a:pt x="4006" y="3981"/>
                </a:lnTo>
                <a:lnTo>
                  <a:pt x="4177" y="3859"/>
                </a:lnTo>
                <a:lnTo>
                  <a:pt x="4348" y="3761"/>
                </a:lnTo>
                <a:lnTo>
                  <a:pt x="4568" y="3688"/>
                </a:lnTo>
                <a:lnTo>
                  <a:pt x="4788" y="3664"/>
                </a:lnTo>
                <a:close/>
                <a:moveTo>
                  <a:pt x="4568" y="0"/>
                </a:moveTo>
                <a:lnTo>
                  <a:pt x="4348" y="49"/>
                </a:lnTo>
                <a:lnTo>
                  <a:pt x="4153" y="122"/>
                </a:lnTo>
                <a:lnTo>
                  <a:pt x="3933" y="220"/>
                </a:lnTo>
                <a:lnTo>
                  <a:pt x="3738" y="342"/>
                </a:lnTo>
                <a:lnTo>
                  <a:pt x="3542" y="489"/>
                </a:lnTo>
                <a:lnTo>
                  <a:pt x="3347" y="684"/>
                </a:lnTo>
                <a:lnTo>
                  <a:pt x="3176" y="904"/>
                </a:lnTo>
                <a:lnTo>
                  <a:pt x="2907" y="855"/>
                </a:lnTo>
                <a:lnTo>
                  <a:pt x="2663" y="855"/>
                </a:lnTo>
                <a:lnTo>
                  <a:pt x="2394" y="904"/>
                </a:lnTo>
                <a:lnTo>
                  <a:pt x="2175" y="953"/>
                </a:lnTo>
                <a:lnTo>
                  <a:pt x="1955" y="1026"/>
                </a:lnTo>
                <a:lnTo>
                  <a:pt x="1759" y="1124"/>
                </a:lnTo>
                <a:lnTo>
                  <a:pt x="1564" y="1246"/>
                </a:lnTo>
                <a:lnTo>
                  <a:pt x="1393" y="1392"/>
                </a:lnTo>
                <a:lnTo>
                  <a:pt x="1271" y="1563"/>
                </a:lnTo>
                <a:lnTo>
                  <a:pt x="1124" y="1734"/>
                </a:lnTo>
                <a:lnTo>
                  <a:pt x="1027" y="1930"/>
                </a:lnTo>
                <a:lnTo>
                  <a:pt x="953" y="2149"/>
                </a:lnTo>
                <a:lnTo>
                  <a:pt x="905" y="2394"/>
                </a:lnTo>
                <a:lnTo>
                  <a:pt x="880" y="2638"/>
                </a:lnTo>
                <a:lnTo>
                  <a:pt x="880" y="2906"/>
                </a:lnTo>
                <a:lnTo>
                  <a:pt x="905" y="3175"/>
                </a:lnTo>
                <a:lnTo>
                  <a:pt x="685" y="3346"/>
                </a:lnTo>
                <a:lnTo>
                  <a:pt x="514" y="3517"/>
                </a:lnTo>
                <a:lnTo>
                  <a:pt x="343" y="3712"/>
                </a:lnTo>
                <a:lnTo>
                  <a:pt x="221" y="3932"/>
                </a:lnTo>
                <a:lnTo>
                  <a:pt x="123" y="4128"/>
                </a:lnTo>
                <a:lnTo>
                  <a:pt x="50" y="4347"/>
                </a:lnTo>
                <a:lnTo>
                  <a:pt x="25" y="4567"/>
                </a:lnTo>
                <a:lnTo>
                  <a:pt x="1" y="4787"/>
                </a:lnTo>
                <a:lnTo>
                  <a:pt x="25" y="5007"/>
                </a:lnTo>
                <a:lnTo>
                  <a:pt x="50" y="5227"/>
                </a:lnTo>
                <a:lnTo>
                  <a:pt x="123" y="5422"/>
                </a:lnTo>
                <a:lnTo>
                  <a:pt x="221" y="5642"/>
                </a:lnTo>
                <a:lnTo>
                  <a:pt x="343" y="5837"/>
                </a:lnTo>
                <a:lnTo>
                  <a:pt x="514" y="6033"/>
                </a:lnTo>
                <a:lnTo>
                  <a:pt x="685" y="6228"/>
                </a:lnTo>
                <a:lnTo>
                  <a:pt x="905" y="6399"/>
                </a:lnTo>
                <a:lnTo>
                  <a:pt x="880" y="6668"/>
                </a:lnTo>
                <a:lnTo>
                  <a:pt x="880" y="6936"/>
                </a:lnTo>
                <a:lnTo>
                  <a:pt x="905" y="7181"/>
                </a:lnTo>
                <a:lnTo>
                  <a:pt x="953" y="7400"/>
                </a:lnTo>
                <a:lnTo>
                  <a:pt x="1027" y="7620"/>
                </a:lnTo>
                <a:lnTo>
                  <a:pt x="1124" y="7816"/>
                </a:lnTo>
                <a:lnTo>
                  <a:pt x="1271" y="8011"/>
                </a:lnTo>
                <a:lnTo>
                  <a:pt x="1393" y="8182"/>
                </a:lnTo>
                <a:lnTo>
                  <a:pt x="1564" y="8328"/>
                </a:lnTo>
                <a:lnTo>
                  <a:pt x="1759" y="8451"/>
                </a:lnTo>
                <a:lnTo>
                  <a:pt x="1955" y="8548"/>
                </a:lnTo>
                <a:lnTo>
                  <a:pt x="2175" y="8621"/>
                </a:lnTo>
                <a:lnTo>
                  <a:pt x="2394" y="8670"/>
                </a:lnTo>
                <a:lnTo>
                  <a:pt x="2663" y="8695"/>
                </a:lnTo>
                <a:lnTo>
                  <a:pt x="2907" y="8695"/>
                </a:lnTo>
                <a:lnTo>
                  <a:pt x="3176" y="8670"/>
                </a:lnTo>
                <a:lnTo>
                  <a:pt x="3420" y="8939"/>
                </a:lnTo>
                <a:lnTo>
                  <a:pt x="3664" y="9159"/>
                </a:lnTo>
                <a:lnTo>
                  <a:pt x="3933" y="9354"/>
                </a:lnTo>
                <a:lnTo>
                  <a:pt x="4202" y="9476"/>
                </a:lnTo>
                <a:lnTo>
                  <a:pt x="4202" y="19783"/>
                </a:lnTo>
                <a:lnTo>
                  <a:pt x="4226" y="19905"/>
                </a:lnTo>
                <a:lnTo>
                  <a:pt x="4251" y="20027"/>
                </a:lnTo>
                <a:lnTo>
                  <a:pt x="4299" y="20125"/>
                </a:lnTo>
                <a:lnTo>
                  <a:pt x="4373" y="20198"/>
                </a:lnTo>
                <a:lnTo>
                  <a:pt x="4470" y="20271"/>
                </a:lnTo>
                <a:lnTo>
                  <a:pt x="4568" y="20345"/>
                </a:lnTo>
                <a:lnTo>
                  <a:pt x="4666" y="20369"/>
                </a:lnTo>
                <a:lnTo>
                  <a:pt x="4910" y="20369"/>
                </a:lnTo>
                <a:lnTo>
                  <a:pt x="5032" y="20345"/>
                </a:lnTo>
                <a:lnTo>
                  <a:pt x="5130" y="20271"/>
                </a:lnTo>
                <a:lnTo>
                  <a:pt x="5203" y="20198"/>
                </a:lnTo>
                <a:lnTo>
                  <a:pt x="5276" y="20125"/>
                </a:lnTo>
                <a:lnTo>
                  <a:pt x="5350" y="20027"/>
                </a:lnTo>
                <a:lnTo>
                  <a:pt x="5374" y="19905"/>
                </a:lnTo>
                <a:lnTo>
                  <a:pt x="5374" y="19783"/>
                </a:lnTo>
                <a:lnTo>
                  <a:pt x="5374" y="9476"/>
                </a:lnTo>
                <a:lnTo>
                  <a:pt x="5667" y="9354"/>
                </a:lnTo>
                <a:lnTo>
                  <a:pt x="5936" y="9159"/>
                </a:lnTo>
                <a:lnTo>
                  <a:pt x="6180" y="8939"/>
                </a:lnTo>
                <a:lnTo>
                  <a:pt x="6400" y="8670"/>
                </a:lnTo>
                <a:lnTo>
                  <a:pt x="6668" y="8695"/>
                </a:lnTo>
                <a:lnTo>
                  <a:pt x="6937" y="8695"/>
                </a:lnTo>
                <a:lnTo>
                  <a:pt x="7181" y="8670"/>
                </a:lnTo>
                <a:lnTo>
                  <a:pt x="7426" y="8621"/>
                </a:lnTo>
                <a:lnTo>
                  <a:pt x="7645" y="8548"/>
                </a:lnTo>
                <a:lnTo>
                  <a:pt x="7841" y="8451"/>
                </a:lnTo>
                <a:lnTo>
                  <a:pt x="8012" y="8328"/>
                </a:lnTo>
                <a:lnTo>
                  <a:pt x="8183" y="8182"/>
                </a:lnTo>
                <a:lnTo>
                  <a:pt x="8329" y="8011"/>
                </a:lnTo>
                <a:lnTo>
                  <a:pt x="8451" y="7816"/>
                </a:lnTo>
                <a:lnTo>
                  <a:pt x="8549" y="7620"/>
                </a:lnTo>
                <a:lnTo>
                  <a:pt x="8622" y="7400"/>
                </a:lnTo>
                <a:lnTo>
                  <a:pt x="8696" y="7181"/>
                </a:lnTo>
                <a:lnTo>
                  <a:pt x="8720" y="6936"/>
                </a:lnTo>
                <a:lnTo>
                  <a:pt x="8720" y="6668"/>
                </a:lnTo>
                <a:lnTo>
                  <a:pt x="8696" y="6399"/>
                </a:lnTo>
                <a:lnTo>
                  <a:pt x="8891" y="6228"/>
                </a:lnTo>
                <a:lnTo>
                  <a:pt x="9086" y="6033"/>
                </a:lnTo>
                <a:lnTo>
                  <a:pt x="9233" y="5837"/>
                </a:lnTo>
                <a:lnTo>
                  <a:pt x="9355" y="5642"/>
                </a:lnTo>
                <a:lnTo>
                  <a:pt x="9453" y="5422"/>
                </a:lnTo>
                <a:lnTo>
                  <a:pt x="9526" y="5227"/>
                </a:lnTo>
                <a:lnTo>
                  <a:pt x="9575" y="5007"/>
                </a:lnTo>
                <a:lnTo>
                  <a:pt x="9599" y="4787"/>
                </a:lnTo>
                <a:lnTo>
                  <a:pt x="9575" y="4567"/>
                </a:lnTo>
                <a:lnTo>
                  <a:pt x="9526" y="4347"/>
                </a:lnTo>
                <a:lnTo>
                  <a:pt x="9453" y="4128"/>
                </a:lnTo>
                <a:lnTo>
                  <a:pt x="9355" y="3932"/>
                </a:lnTo>
                <a:lnTo>
                  <a:pt x="9233" y="3712"/>
                </a:lnTo>
                <a:lnTo>
                  <a:pt x="9086" y="3517"/>
                </a:lnTo>
                <a:lnTo>
                  <a:pt x="8891" y="3346"/>
                </a:lnTo>
                <a:lnTo>
                  <a:pt x="8696" y="3175"/>
                </a:lnTo>
                <a:lnTo>
                  <a:pt x="8720" y="2906"/>
                </a:lnTo>
                <a:lnTo>
                  <a:pt x="8720" y="2638"/>
                </a:lnTo>
                <a:lnTo>
                  <a:pt x="8696" y="2394"/>
                </a:lnTo>
                <a:lnTo>
                  <a:pt x="8622" y="2149"/>
                </a:lnTo>
                <a:lnTo>
                  <a:pt x="8549" y="1930"/>
                </a:lnTo>
                <a:lnTo>
                  <a:pt x="8451" y="1734"/>
                </a:lnTo>
                <a:lnTo>
                  <a:pt x="8329" y="1563"/>
                </a:lnTo>
                <a:lnTo>
                  <a:pt x="8183" y="1392"/>
                </a:lnTo>
                <a:lnTo>
                  <a:pt x="8012" y="1246"/>
                </a:lnTo>
                <a:lnTo>
                  <a:pt x="7841" y="1124"/>
                </a:lnTo>
                <a:lnTo>
                  <a:pt x="7645" y="1026"/>
                </a:lnTo>
                <a:lnTo>
                  <a:pt x="7426" y="953"/>
                </a:lnTo>
                <a:lnTo>
                  <a:pt x="7181" y="904"/>
                </a:lnTo>
                <a:lnTo>
                  <a:pt x="6937" y="855"/>
                </a:lnTo>
                <a:lnTo>
                  <a:pt x="6668" y="855"/>
                </a:lnTo>
                <a:lnTo>
                  <a:pt x="6400" y="904"/>
                </a:lnTo>
                <a:lnTo>
                  <a:pt x="6229" y="684"/>
                </a:lnTo>
                <a:lnTo>
                  <a:pt x="6058" y="489"/>
                </a:lnTo>
                <a:lnTo>
                  <a:pt x="5863" y="342"/>
                </a:lnTo>
                <a:lnTo>
                  <a:pt x="5643" y="220"/>
                </a:lnTo>
                <a:lnTo>
                  <a:pt x="5447" y="122"/>
                </a:lnTo>
                <a:lnTo>
                  <a:pt x="5228" y="49"/>
                </a:lnTo>
                <a:lnTo>
                  <a:pt x="5008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8" name="CustomShape 168"/>
          <p:cNvSpPr/>
          <p:nvPr/>
        </p:nvSpPr>
        <p:spPr>
          <a:xfrm>
            <a:off x="2333520" y="3609000"/>
            <a:ext cx="94320" cy="93960"/>
          </a:xfrm>
          <a:custGeom>
            <a:avLst/>
            <a:gdLst/>
            <a:ahLst/>
            <a:cxnLst/>
            <a:rect l="l" t="t" r="r" b="b"/>
            <a:pathLst>
              <a:path w="5057" h="5032">
                <a:moveTo>
                  <a:pt x="4812" y="1"/>
                </a:moveTo>
                <a:lnTo>
                  <a:pt x="4372" y="74"/>
                </a:lnTo>
                <a:lnTo>
                  <a:pt x="3762" y="196"/>
                </a:lnTo>
                <a:lnTo>
                  <a:pt x="3053" y="392"/>
                </a:lnTo>
                <a:lnTo>
                  <a:pt x="2321" y="636"/>
                </a:lnTo>
                <a:lnTo>
                  <a:pt x="1612" y="929"/>
                </a:lnTo>
                <a:lnTo>
                  <a:pt x="1295" y="1075"/>
                </a:lnTo>
                <a:lnTo>
                  <a:pt x="1026" y="1222"/>
                </a:lnTo>
                <a:lnTo>
                  <a:pt x="782" y="1368"/>
                </a:lnTo>
                <a:lnTo>
                  <a:pt x="611" y="1515"/>
                </a:lnTo>
                <a:lnTo>
                  <a:pt x="489" y="1662"/>
                </a:lnTo>
                <a:lnTo>
                  <a:pt x="367" y="1808"/>
                </a:lnTo>
                <a:lnTo>
                  <a:pt x="269" y="1979"/>
                </a:lnTo>
                <a:lnTo>
                  <a:pt x="172" y="2150"/>
                </a:lnTo>
                <a:lnTo>
                  <a:pt x="123" y="2321"/>
                </a:lnTo>
                <a:lnTo>
                  <a:pt x="74" y="2492"/>
                </a:lnTo>
                <a:lnTo>
                  <a:pt x="25" y="2687"/>
                </a:lnTo>
                <a:lnTo>
                  <a:pt x="1" y="2858"/>
                </a:lnTo>
                <a:lnTo>
                  <a:pt x="1" y="3054"/>
                </a:lnTo>
                <a:lnTo>
                  <a:pt x="25" y="3225"/>
                </a:lnTo>
                <a:lnTo>
                  <a:pt x="49" y="3420"/>
                </a:lnTo>
                <a:lnTo>
                  <a:pt x="98" y="3591"/>
                </a:lnTo>
                <a:lnTo>
                  <a:pt x="172" y="3762"/>
                </a:lnTo>
                <a:lnTo>
                  <a:pt x="245" y="3933"/>
                </a:lnTo>
                <a:lnTo>
                  <a:pt x="342" y="4104"/>
                </a:lnTo>
                <a:lnTo>
                  <a:pt x="440" y="4250"/>
                </a:lnTo>
                <a:lnTo>
                  <a:pt x="2638" y="2052"/>
                </a:lnTo>
                <a:lnTo>
                  <a:pt x="2736" y="2003"/>
                </a:lnTo>
                <a:lnTo>
                  <a:pt x="2809" y="1979"/>
                </a:lnTo>
                <a:lnTo>
                  <a:pt x="2907" y="2003"/>
                </a:lnTo>
                <a:lnTo>
                  <a:pt x="2980" y="2052"/>
                </a:lnTo>
                <a:lnTo>
                  <a:pt x="3029" y="2126"/>
                </a:lnTo>
                <a:lnTo>
                  <a:pt x="3053" y="2223"/>
                </a:lnTo>
                <a:lnTo>
                  <a:pt x="3029" y="2321"/>
                </a:lnTo>
                <a:lnTo>
                  <a:pt x="2980" y="2394"/>
                </a:lnTo>
                <a:lnTo>
                  <a:pt x="782" y="4592"/>
                </a:lnTo>
                <a:lnTo>
                  <a:pt x="953" y="4690"/>
                </a:lnTo>
                <a:lnTo>
                  <a:pt x="1100" y="4788"/>
                </a:lnTo>
                <a:lnTo>
                  <a:pt x="1271" y="4885"/>
                </a:lnTo>
                <a:lnTo>
                  <a:pt x="1466" y="4934"/>
                </a:lnTo>
                <a:lnTo>
                  <a:pt x="1637" y="4983"/>
                </a:lnTo>
                <a:lnTo>
                  <a:pt x="1808" y="5008"/>
                </a:lnTo>
                <a:lnTo>
                  <a:pt x="2003" y="5032"/>
                </a:lnTo>
                <a:lnTo>
                  <a:pt x="2174" y="5032"/>
                </a:lnTo>
                <a:lnTo>
                  <a:pt x="2370" y="5008"/>
                </a:lnTo>
                <a:lnTo>
                  <a:pt x="2541" y="4983"/>
                </a:lnTo>
                <a:lnTo>
                  <a:pt x="2712" y="4934"/>
                </a:lnTo>
                <a:lnTo>
                  <a:pt x="2907" y="4861"/>
                </a:lnTo>
                <a:lnTo>
                  <a:pt x="3053" y="4788"/>
                </a:lnTo>
                <a:lnTo>
                  <a:pt x="3224" y="4690"/>
                </a:lnTo>
                <a:lnTo>
                  <a:pt x="3371" y="4568"/>
                </a:lnTo>
                <a:lnTo>
                  <a:pt x="3517" y="4421"/>
                </a:lnTo>
                <a:lnTo>
                  <a:pt x="3664" y="4250"/>
                </a:lnTo>
                <a:lnTo>
                  <a:pt x="3835" y="4006"/>
                </a:lnTo>
                <a:lnTo>
                  <a:pt x="3981" y="3738"/>
                </a:lnTo>
                <a:lnTo>
                  <a:pt x="4128" y="3420"/>
                </a:lnTo>
                <a:lnTo>
                  <a:pt x="4397" y="2736"/>
                </a:lnTo>
                <a:lnTo>
                  <a:pt x="4641" y="1979"/>
                </a:lnTo>
                <a:lnTo>
                  <a:pt x="4836" y="1271"/>
                </a:lnTo>
                <a:lnTo>
                  <a:pt x="4983" y="660"/>
                </a:lnTo>
                <a:lnTo>
                  <a:pt x="5032" y="221"/>
                </a:lnTo>
                <a:lnTo>
                  <a:pt x="5056" y="98"/>
                </a:lnTo>
                <a:lnTo>
                  <a:pt x="5032" y="25"/>
                </a:lnTo>
                <a:lnTo>
                  <a:pt x="495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9" name="CustomShape 169"/>
          <p:cNvSpPr/>
          <p:nvPr/>
        </p:nvSpPr>
        <p:spPr>
          <a:xfrm>
            <a:off x="2176200" y="3624120"/>
            <a:ext cx="276120" cy="355680"/>
          </a:xfrm>
          <a:custGeom>
            <a:avLst/>
            <a:gdLst/>
            <a:ahLst/>
            <a:cxnLst/>
            <a:rect l="l" t="t" r="r" b="b"/>
            <a:pathLst>
              <a:path w="14776" h="19027">
                <a:moveTo>
                  <a:pt x="7400" y="1"/>
                </a:moveTo>
                <a:lnTo>
                  <a:pt x="7254" y="25"/>
                </a:lnTo>
                <a:lnTo>
                  <a:pt x="7132" y="50"/>
                </a:lnTo>
                <a:lnTo>
                  <a:pt x="7034" y="123"/>
                </a:lnTo>
                <a:lnTo>
                  <a:pt x="6936" y="196"/>
                </a:lnTo>
                <a:lnTo>
                  <a:pt x="6863" y="294"/>
                </a:lnTo>
                <a:lnTo>
                  <a:pt x="6790" y="392"/>
                </a:lnTo>
                <a:lnTo>
                  <a:pt x="6765" y="514"/>
                </a:lnTo>
                <a:lnTo>
                  <a:pt x="6741" y="636"/>
                </a:lnTo>
                <a:lnTo>
                  <a:pt x="6741" y="4226"/>
                </a:lnTo>
                <a:lnTo>
                  <a:pt x="6887" y="4592"/>
                </a:lnTo>
                <a:lnTo>
                  <a:pt x="7009" y="4959"/>
                </a:lnTo>
                <a:lnTo>
                  <a:pt x="7058" y="5325"/>
                </a:lnTo>
                <a:lnTo>
                  <a:pt x="7083" y="5716"/>
                </a:lnTo>
                <a:lnTo>
                  <a:pt x="7058" y="6107"/>
                </a:lnTo>
                <a:lnTo>
                  <a:pt x="7009" y="6473"/>
                </a:lnTo>
                <a:lnTo>
                  <a:pt x="6887" y="6864"/>
                </a:lnTo>
                <a:lnTo>
                  <a:pt x="6741" y="7230"/>
                </a:lnTo>
                <a:lnTo>
                  <a:pt x="6741" y="13629"/>
                </a:lnTo>
                <a:lnTo>
                  <a:pt x="6203" y="13678"/>
                </a:lnTo>
                <a:lnTo>
                  <a:pt x="5666" y="13775"/>
                </a:lnTo>
                <a:lnTo>
                  <a:pt x="5153" y="13897"/>
                </a:lnTo>
                <a:lnTo>
                  <a:pt x="4640" y="14044"/>
                </a:lnTo>
                <a:lnTo>
                  <a:pt x="4152" y="14239"/>
                </a:lnTo>
                <a:lnTo>
                  <a:pt x="3688" y="14459"/>
                </a:lnTo>
                <a:lnTo>
                  <a:pt x="3224" y="14703"/>
                </a:lnTo>
                <a:lnTo>
                  <a:pt x="2784" y="14972"/>
                </a:lnTo>
                <a:lnTo>
                  <a:pt x="2369" y="15265"/>
                </a:lnTo>
                <a:lnTo>
                  <a:pt x="1954" y="15583"/>
                </a:lnTo>
                <a:lnTo>
                  <a:pt x="1588" y="15925"/>
                </a:lnTo>
                <a:lnTo>
                  <a:pt x="1221" y="16291"/>
                </a:lnTo>
                <a:lnTo>
                  <a:pt x="879" y="16682"/>
                </a:lnTo>
                <a:lnTo>
                  <a:pt x="562" y="17097"/>
                </a:lnTo>
                <a:lnTo>
                  <a:pt x="269" y="17512"/>
                </a:lnTo>
                <a:lnTo>
                  <a:pt x="0" y="17952"/>
                </a:lnTo>
                <a:lnTo>
                  <a:pt x="293" y="18074"/>
                </a:lnTo>
                <a:lnTo>
                  <a:pt x="611" y="18196"/>
                </a:lnTo>
                <a:lnTo>
                  <a:pt x="1319" y="18391"/>
                </a:lnTo>
                <a:lnTo>
                  <a:pt x="2125" y="18587"/>
                </a:lnTo>
                <a:lnTo>
                  <a:pt x="3053" y="18733"/>
                </a:lnTo>
                <a:lnTo>
                  <a:pt x="4030" y="18855"/>
                </a:lnTo>
                <a:lnTo>
                  <a:pt x="5104" y="18953"/>
                </a:lnTo>
                <a:lnTo>
                  <a:pt x="6228" y="19002"/>
                </a:lnTo>
                <a:lnTo>
                  <a:pt x="7376" y="19026"/>
                </a:lnTo>
                <a:lnTo>
                  <a:pt x="8548" y="19002"/>
                </a:lnTo>
                <a:lnTo>
                  <a:pt x="9672" y="18953"/>
                </a:lnTo>
                <a:lnTo>
                  <a:pt x="10746" y="18855"/>
                </a:lnTo>
                <a:lnTo>
                  <a:pt x="11723" y="18733"/>
                </a:lnTo>
                <a:lnTo>
                  <a:pt x="12651" y="18587"/>
                </a:lnTo>
                <a:lnTo>
                  <a:pt x="13457" y="18391"/>
                </a:lnTo>
                <a:lnTo>
                  <a:pt x="14165" y="18196"/>
                </a:lnTo>
                <a:lnTo>
                  <a:pt x="14483" y="18074"/>
                </a:lnTo>
                <a:lnTo>
                  <a:pt x="14776" y="17952"/>
                </a:lnTo>
                <a:lnTo>
                  <a:pt x="14507" y="17512"/>
                </a:lnTo>
                <a:lnTo>
                  <a:pt x="14214" y="17097"/>
                </a:lnTo>
                <a:lnTo>
                  <a:pt x="13897" y="16682"/>
                </a:lnTo>
                <a:lnTo>
                  <a:pt x="13555" y="16291"/>
                </a:lnTo>
                <a:lnTo>
                  <a:pt x="13188" y="15925"/>
                </a:lnTo>
                <a:lnTo>
                  <a:pt x="12822" y="15583"/>
                </a:lnTo>
                <a:lnTo>
                  <a:pt x="12407" y="15265"/>
                </a:lnTo>
                <a:lnTo>
                  <a:pt x="11992" y="14972"/>
                </a:lnTo>
                <a:lnTo>
                  <a:pt x="11552" y="14703"/>
                </a:lnTo>
                <a:lnTo>
                  <a:pt x="11088" y="14459"/>
                </a:lnTo>
                <a:lnTo>
                  <a:pt x="10624" y="14239"/>
                </a:lnTo>
                <a:lnTo>
                  <a:pt x="10136" y="14044"/>
                </a:lnTo>
                <a:lnTo>
                  <a:pt x="9623" y="13897"/>
                </a:lnTo>
                <a:lnTo>
                  <a:pt x="9110" y="13775"/>
                </a:lnTo>
                <a:lnTo>
                  <a:pt x="8573" y="13678"/>
                </a:lnTo>
                <a:lnTo>
                  <a:pt x="8035" y="13629"/>
                </a:lnTo>
                <a:lnTo>
                  <a:pt x="8035" y="3347"/>
                </a:lnTo>
                <a:lnTo>
                  <a:pt x="7913" y="3054"/>
                </a:lnTo>
                <a:lnTo>
                  <a:pt x="7840" y="2761"/>
                </a:lnTo>
                <a:lnTo>
                  <a:pt x="7791" y="2467"/>
                </a:lnTo>
                <a:lnTo>
                  <a:pt x="7767" y="2174"/>
                </a:lnTo>
                <a:lnTo>
                  <a:pt x="7791" y="1857"/>
                </a:lnTo>
                <a:lnTo>
                  <a:pt x="7840" y="1564"/>
                </a:lnTo>
                <a:lnTo>
                  <a:pt x="7913" y="1271"/>
                </a:lnTo>
                <a:lnTo>
                  <a:pt x="8035" y="978"/>
                </a:lnTo>
                <a:lnTo>
                  <a:pt x="8035" y="636"/>
                </a:lnTo>
                <a:lnTo>
                  <a:pt x="8011" y="514"/>
                </a:lnTo>
                <a:lnTo>
                  <a:pt x="7986" y="392"/>
                </a:lnTo>
                <a:lnTo>
                  <a:pt x="7913" y="294"/>
                </a:lnTo>
                <a:lnTo>
                  <a:pt x="7840" y="196"/>
                </a:lnTo>
                <a:lnTo>
                  <a:pt x="7742" y="123"/>
                </a:lnTo>
                <a:lnTo>
                  <a:pt x="7644" y="50"/>
                </a:lnTo>
                <a:lnTo>
                  <a:pt x="7522" y="25"/>
                </a:lnTo>
                <a:lnTo>
                  <a:pt x="740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0" name="CustomShape 170"/>
          <p:cNvSpPr/>
          <p:nvPr/>
        </p:nvSpPr>
        <p:spPr>
          <a:xfrm>
            <a:off x="2167920" y="3655080"/>
            <a:ext cx="128160" cy="128160"/>
          </a:xfrm>
          <a:custGeom>
            <a:avLst/>
            <a:gdLst/>
            <a:ahLst/>
            <a:cxnLst/>
            <a:rect l="l" t="t" r="r" b="b"/>
            <a:pathLst>
              <a:path w="6864" h="6864">
                <a:moveTo>
                  <a:pt x="74" y="1"/>
                </a:moveTo>
                <a:lnTo>
                  <a:pt x="25" y="25"/>
                </a:lnTo>
                <a:lnTo>
                  <a:pt x="0" y="74"/>
                </a:lnTo>
                <a:lnTo>
                  <a:pt x="0" y="123"/>
                </a:lnTo>
                <a:lnTo>
                  <a:pt x="0" y="318"/>
                </a:lnTo>
                <a:lnTo>
                  <a:pt x="25" y="587"/>
                </a:lnTo>
                <a:lnTo>
                  <a:pt x="74" y="929"/>
                </a:lnTo>
                <a:lnTo>
                  <a:pt x="269" y="1759"/>
                </a:lnTo>
                <a:lnTo>
                  <a:pt x="538" y="2736"/>
                </a:lnTo>
                <a:lnTo>
                  <a:pt x="880" y="3737"/>
                </a:lnTo>
                <a:lnTo>
                  <a:pt x="1051" y="4226"/>
                </a:lnTo>
                <a:lnTo>
                  <a:pt x="1246" y="4690"/>
                </a:lnTo>
                <a:lnTo>
                  <a:pt x="1441" y="5105"/>
                </a:lnTo>
                <a:lnTo>
                  <a:pt x="1661" y="5496"/>
                </a:lnTo>
                <a:lnTo>
                  <a:pt x="1857" y="5813"/>
                </a:lnTo>
                <a:lnTo>
                  <a:pt x="2076" y="6057"/>
                </a:lnTo>
                <a:lnTo>
                  <a:pt x="2272" y="6228"/>
                </a:lnTo>
                <a:lnTo>
                  <a:pt x="2492" y="6399"/>
                </a:lnTo>
                <a:lnTo>
                  <a:pt x="2711" y="6521"/>
                </a:lnTo>
                <a:lnTo>
                  <a:pt x="2956" y="6644"/>
                </a:lnTo>
                <a:lnTo>
                  <a:pt x="3200" y="6741"/>
                </a:lnTo>
                <a:lnTo>
                  <a:pt x="3444" y="6815"/>
                </a:lnTo>
                <a:lnTo>
                  <a:pt x="3688" y="6863"/>
                </a:lnTo>
                <a:lnTo>
                  <a:pt x="4201" y="6863"/>
                </a:lnTo>
                <a:lnTo>
                  <a:pt x="4445" y="6839"/>
                </a:lnTo>
                <a:lnTo>
                  <a:pt x="4690" y="6815"/>
                </a:lnTo>
                <a:lnTo>
                  <a:pt x="4958" y="6741"/>
                </a:lnTo>
                <a:lnTo>
                  <a:pt x="5178" y="6644"/>
                </a:lnTo>
                <a:lnTo>
                  <a:pt x="5422" y="6521"/>
                </a:lnTo>
                <a:lnTo>
                  <a:pt x="5642" y="6399"/>
                </a:lnTo>
                <a:lnTo>
                  <a:pt x="5862" y="6228"/>
                </a:lnTo>
                <a:lnTo>
                  <a:pt x="2198" y="2565"/>
                </a:lnTo>
                <a:lnTo>
                  <a:pt x="2150" y="2492"/>
                </a:lnTo>
                <a:lnTo>
                  <a:pt x="2125" y="2394"/>
                </a:lnTo>
                <a:lnTo>
                  <a:pt x="2150" y="2296"/>
                </a:lnTo>
                <a:lnTo>
                  <a:pt x="2198" y="2199"/>
                </a:lnTo>
                <a:lnTo>
                  <a:pt x="2296" y="2150"/>
                </a:lnTo>
                <a:lnTo>
                  <a:pt x="2394" y="2125"/>
                </a:lnTo>
                <a:lnTo>
                  <a:pt x="2492" y="2150"/>
                </a:lnTo>
                <a:lnTo>
                  <a:pt x="2565" y="2199"/>
                </a:lnTo>
                <a:lnTo>
                  <a:pt x="6228" y="5862"/>
                </a:lnTo>
                <a:lnTo>
                  <a:pt x="6375" y="5642"/>
                </a:lnTo>
                <a:lnTo>
                  <a:pt x="6521" y="5422"/>
                </a:lnTo>
                <a:lnTo>
                  <a:pt x="6643" y="5203"/>
                </a:lnTo>
                <a:lnTo>
                  <a:pt x="6741" y="4958"/>
                </a:lnTo>
                <a:lnTo>
                  <a:pt x="6814" y="4714"/>
                </a:lnTo>
                <a:lnTo>
                  <a:pt x="6839" y="4446"/>
                </a:lnTo>
                <a:lnTo>
                  <a:pt x="6863" y="4201"/>
                </a:lnTo>
                <a:lnTo>
                  <a:pt x="6863" y="3933"/>
                </a:lnTo>
                <a:lnTo>
                  <a:pt x="6839" y="3688"/>
                </a:lnTo>
                <a:lnTo>
                  <a:pt x="6814" y="3444"/>
                </a:lnTo>
                <a:lnTo>
                  <a:pt x="6741" y="3200"/>
                </a:lnTo>
                <a:lnTo>
                  <a:pt x="6643" y="2956"/>
                </a:lnTo>
                <a:lnTo>
                  <a:pt x="6521" y="2711"/>
                </a:lnTo>
                <a:lnTo>
                  <a:pt x="6399" y="2492"/>
                </a:lnTo>
                <a:lnTo>
                  <a:pt x="6228" y="2272"/>
                </a:lnTo>
                <a:lnTo>
                  <a:pt x="6057" y="2076"/>
                </a:lnTo>
                <a:lnTo>
                  <a:pt x="5813" y="1857"/>
                </a:lnTo>
                <a:lnTo>
                  <a:pt x="5496" y="1661"/>
                </a:lnTo>
                <a:lnTo>
                  <a:pt x="5105" y="1466"/>
                </a:lnTo>
                <a:lnTo>
                  <a:pt x="4690" y="1246"/>
                </a:lnTo>
                <a:lnTo>
                  <a:pt x="4226" y="1051"/>
                </a:lnTo>
                <a:lnTo>
                  <a:pt x="3737" y="880"/>
                </a:lnTo>
                <a:lnTo>
                  <a:pt x="2736" y="538"/>
                </a:lnTo>
                <a:lnTo>
                  <a:pt x="1759" y="269"/>
                </a:lnTo>
                <a:lnTo>
                  <a:pt x="928" y="74"/>
                </a:lnTo>
                <a:lnTo>
                  <a:pt x="587" y="25"/>
                </a:lnTo>
                <a:lnTo>
                  <a:pt x="31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1" name="CustomShape 171"/>
          <p:cNvSpPr/>
          <p:nvPr/>
        </p:nvSpPr>
        <p:spPr>
          <a:xfrm>
            <a:off x="3167280" y="3642480"/>
            <a:ext cx="304200" cy="304200"/>
          </a:xfrm>
          <a:custGeom>
            <a:avLst/>
            <a:gdLst/>
            <a:ahLst/>
            <a:cxnLst/>
            <a:rect l="l" t="t" r="r" b="b"/>
            <a:pathLst>
              <a:path w="16266" h="16267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2" name="CustomShape 172"/>
          <p:cNvSpPr/>
          <p:nvPr/>
        </p:nvSpPr>
        <p:spPr>
          <a:xfrm>
            <a:off x="2662560" y="3661560"/>
            <a:ext cx="304200" cy="265680"/>
          </a:xfrm>
          <a:custGeom>
            <a:avLst/>
            <a:gdLst/>
            <a:ahLst/>
            <a:cxnLst/>
            <a:rect l="l" t="t" r="r" b="b"/>
            <a:pathLst>
              <a:path w="16266" h="14215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3" name="CustomShape 173"/>
          <p:cNvSpPr/>
          <p:nvPr/>
        </p:nvSpPr>
        <p:spPr>
          <a:xfrm>
            <a:off x="3670560" y="3641040"/>
            <a:ext cx="306720" cy="306720"/>
          </a:xfrm>
          <a:custGeom>
            <a:avLst/>
            <a:gdLst/>
            <a:ahLst/>
            <a:cxnLst/>
            <a:rect l="l" t="t" r="r" b="b"/>
            <a:pathLst>
              <a:path w="16414" h="16413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4" name="CustomShape 174"/>
          <p:cNvSpPr/>
          <p:nvPr/>
        </p:nvSpPr>
        <p:spPr>
          <a:xfrm>
            <a:off x="4440960" y="3904200"/>
            <a:ext cx="48960" cy="38880"/>
          </a:xfrm>
          <a:custGeom>
            <a:avLst/>
            <a:gdLst/>
            <a:ahLst/>
            <a:cxnLst/>
            <a:rect l="l" t="t" r="r" b="b"/>
            <a:pathLst>
              <a:path w="2638" h="2101">
                <a:moveTo>
                  <a:pt x="0" y="0"/>
                </a:moveTo>
                <a:lnTo>
                  <a:pt x="0" y="782"/>
                </a:lnTo>
                <a:lnTo>
                  <a:pt x="25" y="1050"/>
                </a:lnTo>
                <a:lnTo>
                  <a:pt x="122" y="1295"/>
                </a:lnTo>
                <a:lnTo>
                  <a:pt x="244" y="1514"/>
                </a:lnTo>
                <a:lnTo>
                  <a:pt x="391" y="1710"/>
                </a:lnTo>
                <a:lnTo>
                  <a:pt x="586" y="1856"/>
                </a:lnTo>
                <a:lnTo>
                  <a:pt x="806" y="1978"/>
                </a:lnTo>
                <a:lnTo>
                  <a:pt x="1050" y="2076"/>
                </a:lnTo>
                <a:lnTo>
                  <a:pt x="1319" y="2100"/>
                </a:lnTo>
                <a:lnTo>
                  <a:pt x="1588" y="2076"/>
                </a:lnTo>
                <a:lnTo>
                  <a:pt x="1832" y="1978"/>
                </a:lnTo>
                <a:lnTo>
                  <a:pt x="2052" y="1856"/>
                </a:lnTo>
                <a:lnTo>
                  <a:pt x="2247" y="1710"/>
                </a:lnTo>
                <a:lnTo>
                  <a:pt x="2418" y="1514"/>
                </a:lnTo>
                <a:lnTo>
                  <a:pt x="2540" y="1295"/>
                </a:lnTo>
                <a:lnTo>
                  <a:pt x="2613" y="1050"/>
                </a:lnTo>
                <a:lnTo>
                  <a:pt x="2638" y="782"/>
                </a:lnTo>
                <a:lnTo>
                  <a:pt x="2638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5" name="CustomShape 175"/>
          <p:cNvSpPr/>
          <p:nvPr/>
        </p:nvSpPr>
        <p:spPr>
          <a:xfrm>
            <a:off x="4166640" y="3904200"/>
            <a:ext cx="48960" cy="38880"/>
          </a:xfrm>
          <a:custGeom>
            <a:avLst/>
            <a:gdLst/>
            <a:ahLst/>
            <a:cxnLst/>
            <a:rect l="l" t="t" r="r" b="b"/>
            <a:pathLst>
              <a:path w="2638" h="2101">
                <a:moveTo>
                  <a:pt x="0" y="0"/>
                </a:moveTo>
                <a:lnTo>
                  <a:pt x="0" y="782"/>
                </a:lnTo>
                <a:lnTo>
                  <a:pt x="25" y="1050"/>
                </a:lnTo>
                <a:lnTo>
                  <a:pt x="98" y="1295"/>
                </a:lnTo>
                <a:lnTo>
                  <a:pt x="220" y="1514"/>
                </a:lnTo>
                <a:lnTo>
                  <a:pt x="391" y="1710"/>
                </a:lnTo>
                <a:lnTo>
                  <a:pt x="586" y="1856"/>
                </a:lnTo>
                <a:lnTo>
                  <a:pt x="806" y="1978"/>
                </a:lnTo>
                <a:lnTo>
                  <a:pt x="1050" y="2076"/>
                </a:lnTo>
                <a:lnTo>
                  <a:pt x="1319" y="2100"/>
                </a:lnTo>
                <a:lnTo>
                  <a:pt x="1588" y="2076"/>
                </a:lnTo>
                <a:lnTo>
                  <a:pt x="1832" y="1978"/>
                </a:lnTo>
                <a:lnTo>
                  <a:pt x="2052" y="1856"/>
                </a:lnTo>
                <a:lnTo>
                  <a:pt x="2247" y="1710"/>
                </a:lnTo>
                <a:lnTo>
                  <a:pt x="2394" y="1514"/>
                </a:lnTo>
                <a:lnTo>
                  <a:pt x="2516" y="1295"/>
                </a:lnTo>
                <a:lnTo>
                  <a:pt x="2614" y="1050"/>
                </a:lnTo>
                <a:lnTo>
                  <a:pt x="2638" y="782"/>
                </a:lnTo>
                <a:lnTo>
                  <a:pt x="2638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6" name="CustomShape 176"/>
          <p:cNvSpPr/>
          <p:nvPr/>
        </p:nvSpPr>
        <p:spPr>
          <a:xfrm>
            <a:off x="4152600" y="3645720"/>
            <a:ext cx="351720" cy="249840"/>
          </a:xfrm>
          <a:custGeom>
            <a:avLst/>
            <a:gdLst/>
            <a:ahLst/>
            <a:cxnLst/>
            <a:rect l="l" t="t" r="r" b="b"/>
            <a:pathLst>
              <a:path w="18806" h="13361">
                <a:moveTo>
                  <a:pt x="10062" y="1344"/>
                </a:moveTo>
                <a:lnTo>
                  <a:pt x="10673" y="1368"/>
                </a:lnTo>
                <a:lnTo>
                  <a:pt x="11699" y="1442"/>
                </a:lnTo>
                <a:lnTo>
                  <a:pt x="12529" y="1564"/>
                </a:lnTo>
                <a:lnTo>
                  <a:pt x="13164" y="1686"/>
                </a:lnTo>
                <a:lnTo>
                  <a:pt x="13628" y="1808"/>
                </a:lnTo>
                <a:lnTo>
                  <a:pt x="13946" y="1906"/>
                </a:lnTo>
                <a:lnTo>
                  <a:pt x="14166" y="2003"/>
                </a:lnTo>
                <a:lnTo>
                  <a:pt x="14214" y="2052"/>
                </a:lnTo>
                <a:lnTo>
                  <a:pt x="14288" y="2174"/>
                </a:lnTo>
                <a:lnTo>
                  <a:pt x="14459" y="2638"/>
                </a:lnTo>
                <a:lnTo>
                  <a:pt x="14678" y="3273"/>
                </a:lnTo>
                <a:lnTo>
                  <a:pt x="14898" y="4006"/>
                </a:lnTo>
                <a:lnTo>
                  <a:pt x="15313" y="5374"/>
                </a:lnTo>
                <a:lnTo>
                  <a:pt x="15484" y="5984"/>
                </a:lnTo>
                <a:lnTo>
                  <a:pt x="15460" y="6033"/>
                </a:lnTo>
                <a:lnTo>
                  <a:pt x="15411" y="6106"/>
                </a:lnTo>
                <a:lnTo>
                  <a:pt x="15313" y="6180"/>
                </a:lnTo>
                <a:lnTo>
                  <a:pt x="15167" y="6277"/>
                </a:lnTo>
                <a:lnTo>
                  <a:pt x="14972" y="6399"/>
                </a:lnTo>
                <a:lnTo>
                  <a:pt x="14727" y="6522"/>
                </a:lnTo>
                <a:lnTo>
                  <a:pt x="14410" y="6619"/>
                </a:lnTo>
                <a:lnTo>
                  <a:pt x="14068" y="6741"/>
                </a:lnTo>
                <a:lnTo>
                  <a:pt x="13677" y="6864"/>
                </a:lnTo>
                <a:lnTo>
                  <a:pt x="13213" y="6986"/>
                </a:lnTo>
                <a:lnTo>
                  <a:pt x="12725" y="7083"/>
                </a:lnTo>
                <a:lnTo>
                  <a:pt x="12163" y="7181"/>
                </a:lnTo>
                <a:lnTo>
                  <a:pt x="11552" y="7254"/>
                </a:lnTo>
                <a:lnTo>
                  <a:pt x="10893" y="7303"/>
                </a:lnTo>
                <a:lnTo>
                  <a:pt x="10185" y="7352"/>
                </a:lnTo>
                <a:lnTo>
                  <a:pt x="8622" y="7352"/>
                </a:lnTo>
                <a:lnTo>
                  <a:pt x="7913" y="7303"/>
                </a:lnTo>
                <a:lnTo>
                  <a:pt x="7254" y="7254"/>
                </a:lnTo>
                <a:lnTo>
                  <a:pt x="6643" y="7181"/>
                </a:lnTo>
                <a:lnTo>
                  <a:pt x="6082" y="7083"/>
                </a:lnTo>
                <a:lnTo>
                  <a:pt x="5593" y="6986"/>
                </a:lnTo>
                <a:lnTo>
                  <a:pt x="5129" y="6864"/>
                </a:lnTo>
                <a:lnTo>
                  <a:pt x="4738" y="6741"/>
                </a:lnTo>
                <a:lnTo>
                  <a:pt x="4396" y="6619"/>
                </a:lnTo>
                <a:lnTo>
                  <a:pt x="4079" y="6522"/>
                </a:lnTo>
                <a:lnTo>
                  <a:pt x="3835" y="6399"/>
                </a:lnTo>
                <a:lnTo>
                  <a:pt x="3639" y="6277"/>
                </a:lnTo>
                <a:lnTo>
                  <a:pt x="3493" y="6180"/>
                </a:lnTo>
                <a:lnTo>
                  <a:pt x="3395" y="6106"/>
                </a:lnTo>
                <a:lnTo>
                  <a:pt x="3346" y="6033"/>
                </a:lnTo>
                <a:lnTo>
                  <a:pt x="3322" y="5984"/>
                </a:lnTo>
                <a:lnTo>
                  <a:pt x="3493" y="5374"/>
                </a:lnTo>
                <a:lnTo>
                  <a:pt x="3908" y="4006"/>
                </a:lnTo>
                <a:lnTo>
                  <a:pt x="4128" y="3273"/>
                </a:lnTo>
                <a:lnTo>
                  <a:pt x="4347" y="2638"/>
                </a:lnTo>
                <a:lnTo>
                  <a:pt x="4518" y="2174"/>
                </a:lnTo>
                <a:lnTo>
                  <a:pt x="4592" y="2052"/>
                </a:lnTo>
                <a:lnTo>
                  <a:pt x="4641" y="2003"/>
                </a:lnTo>
                <a:lnTo>
                  <a:pt x="4860" y="1906"/>
                </a:lnTo>
                <a:lnTo>
                  <a:pt x="5178" y="1808"/>
                </a:lnTo>
                <a:lnTo>
                  <a:pt x="5642" y="1686"/>
                </a:lnTo>
                <a:lnTo>
                  <a:pt x="6277" y="1564"/>
                </a:lnTo>
                <a:lnTo>
                  <a:pt x="7107" y="1442"/>
                </a:lnTo>
                <a:lnTo>
                  <a:pt x="8133" y="1368"/>
                </a:lnTo>
                <a:lnTo>
                  <a:pt x="8744" y="1344"/>
                </a:lnTo>
                <a:close/>
                <a:moveTo>
                  <a:pt x="11919" y="9916"/>
                </a:moveTo>
                <a:lnTo>
                  <a:pt x="12016" y="9941"/>
                </a:lnTo>
                <a:lnTo>
                  <a:pt x="12090" y="9990"/>
                </a:lnTo>
                <a:lnTo>
                  <a:pt x="12138" y="10063"/>
                </a:lnTo>
                <a:lnTo>
                  <a:pt x="12163" y="10161"/>
                </a:lnTo>
                <a:lnTo>
                  <a:pt x="12138" y="10258"/>
                </a:lnTo>
                <a:lnTo>
                  <a:pt x="12090" y="10332"/>
                </a:lnTo>
                <a:lnTo>
                  <a:pt x="12016" y="10380"/>
                </a:lnTo>
                <a:lnTo>
                  <a:pt x="11919" y="10405"/>
                </a:lnTo>
                <a:lnTo>
                  <a:pt x="6887" y="10405"/>
                </a:lnTo>
                <a:lnTo>
                  <a:pt x="6790" y="10380"/>
                </a:lnTo>
                <a:lnTo>
                  <a:pt x="6717" y="10332"/>
                </a:lnTo>
                <a:lnTo>
                  <a:pt x="6668" y="10258"/>
                </a:lnTo>
                <a:lnTo>
                  <a:pt x="6643" y="10161"/>
                </a:lnTo>
                <a:lnTo>
                  <a:pt x="6668" y="10063"/>
                </a:lnTo>
                <a:lnTo>
                  <a:pt x="6717" y="9990"/>
                </a:lnTo>
                <a:lnTo>
                  <a:pt x="6790" y="9941"/>
                </a:lnTo>
                <a:lnTo>
                  <a:pt x="6887" y="9916"/>
                </a:lnTo>
                <a:close/>
                <a:moveTo>
                  <a:pt x="11626" y="10991"/>
                </a:moveTo>
                <a:lnTo>
                  <a:pt x="11723" y="11015"/>
                </a:lnTo>
                <a:lnTo>
                  <a:pt x="11797" y="11064"/>
                </a:lnTo>
                <a:lnTo>
                  <a:pt x="11845" y="11138"/>
                </a:lnTo>
                <a:lnTo>
                  <a:pt x="11870" y="11235"/>
                </a:lnTo>
                <a:lnTo>
                  <a:pt x="11845" y="11333"/>
                </a:lnTo>
                <a:lnTo>
                  <a:pt x="11797" y="11406"/>
                </a:lnTo>
                <a:lnTo>
                  <a:pt x="11723" y="11455"/>
                </a:lnTo>
                <a:lnTo>
                  <a:pt x="11626" y="11479"/>
                </a:lnTo>
                <a:lnTo>
                  <a:pt x="7181" y="11479"/>
                </a:lnTo>
                <a:lnTo>
                  <a:pt x="7083" y="11455"/>
                </a:lnTo>
                <a:lnTo>
                  <a:pt x="7010" y="11406"/>
                </a:lnTo>
                <a:lnTo>
                  <a:pt x="6961" y="11333"/>
                </a:lnTo>
                <a:lnTo>
                  <a:pt x="6936" y="11235"/>
                </a:lnTo>
                <a:lnTo>
                  <a:pt x="6961" y="11138"/>
                </a:lnTo>
                <a:lnTo>
                  <a:pt x="7010" y="11064"/>
                </a:lnTo>
                <a:lnTo>
                  <a:pt x="7083" y="11015"/>
                </a:lnTo>
                <a:lnTo>
                  <a:pt x="7181" y="10991"/>
                </a:lnTo>
                <a:close/>
                <a:moveTo>
                  <a:pt x="4152" y="9110"/>
                </a:moveTo>
                <a:lnTo>
                  <a:pt x="4299" y="9159"/>
                </a:lnTo>
                <a:lnTo>
                  <a:pt x="4470" y="9208"/>
                </a:lnTo>
                <a:lnTo>
                  <a:pt x="4616" y="9281"/>
                </a:lnTo>
                <a:lnTo>
                  <a:pt x="4763" y="9379"/>
                </a:lnTo>
                <a:lnTo>
                  <a:pt x="4885" y="9501"/>
                </a:lnTo>
                <a:lnTo>
                  <a:pt x="5129" y="9745"/>
                </a:lnTo>
                <a:lnTo>
                  <a:pt x="5324" y="10039"/>
                </a:lnTo>
                <a:lnTo>
                  <a:pt x="5471" y="10332"/>
                </a:lnTo>
                <a:lnTo>
                  <a:pt x="5569" y="10649"/>
                </a:lnTo>
                <a:lnTo>
                  <a:pt x="5593" y="10796"/>
                </a:lnTo>
                <a:lnTo>
                  <a:pt x="5593" y="10918"/>
                </a:lnTo>
                <a:lnTo>
                  <a:pt x="5593" y="11064"/>
                </a:lnTo>
                <a:lnTo>
                  <a:pt x="5569" y="11162"/>
                </a:lnTo>
                <a:lnTo>
                  <a:pt x="5520" y="11260"/>
                </a:lnTo>
                <a:lnTo>
                  <a:pt x="5471" y="11357"/>
                </a:lnTo>
                <a:lnTo>
                  <a:pt x="5398" y="11431"/>
                </a:lnTo>
                <a:lnTo>
                  <a:pt x="5324" y="11504"/>
                </a:lnTo>
                <a:lnTo>
                  <a:pt x="5129" y="11602"/>
                </a:lnTo>
                <a:lnTo>
                  <a:pt x="4885" y="11675"/>
                </a:lnTo>
                <a:lnTo>
                  <a:pt x="4616" y="11699"/>
                </a:lnTo>
                <a:lnTo>
                  <a:pt x="4299" y="11724"/>
                </a:lnTo>
                <a:lnTo>
                  <a:pt x="3981" y="11724"/>
                </a:lnTo>
                <a:lnTo>
                  <a:pt x="3639" y="11699"/>
                </a:lnTo>
                <a:lnTo>
                  <a:pt x="3346" y="11626"/>
                </a:lnTo>
                <a:lnTo>
                  <a:pt x="3077" y="11504"/>
                </a:lnTo>
                <a:lnTo>
                  <a:pt x="2833" y="11333"/>
                </a:lnTo>
                <a:lnTo>
                  <a:pt x="2638" y="11162"/>
                </a:lnTo>
                <a:lnTo>
                  <a:pt x="2467" y="10918"/>
                </a:lnTo>
                <a:lnTo>
                  <a:pt x="2418" y="10820"/>
                </a:lnTo>
                <a:lnTo>
                  <a:pt x="2394" y="10674"/>
                </a:lnTo>
                <a:lnTo>
                  <a:pt x="2369" y="10551"/>
                </a:lnTo>
                <a:lnTo>
                  <a:pt x="2345" y="10429"/>
                </a:lnTo>
                <a:lnTo>
                  <a:pt x="2369" y="10283"/>
                </a:lnTo>
                <a:lnTo>
                  <a:pt x="2394" y="10161"/>
                </a:lnTo>
                <a:lnTo>
                  <a:pt x="2418" y="10039"/>
                </a:lnTo>
                <a:lnTo>
                  <a:pt x="2467" y="9916"/>
                </a:lnTo>
                <a:lnTo>
                  <a:pt x="2638" y="9697"/>
                </a:lnTo>
                <a:lnTo>
                  <a:pt x="2833" y="9501"/>
                </a:lnTo>
                <a:lnTo>
                  <a:pt x="3077" y="9330"/>
                </a:lnTo>
                <a:lnTo>
                  <a:pt x="3346" y="9208"/>
                </a:lnTo>
                <a:lnTo>
                  <a:pt x="3639" y="9135"/>
                </a:lnTo>
                <a:lnTo>
                  <a:pt x="3981" y="9110"/>
                </a:lnTo>
                <a:close/>
                <a:moveTo>
                  <a:pt x="14825" y="9110"/>
                </a:moveTo>
                <a:lnTo>
                  <a:pt x="15167" y="9135"/>
                </a:lnTo>
                <a:lnTo>
                  <a:pt x="15460" y="9208"/>
                </a:lnTo>
                <a:lnTo>
                  <a:pt x="15729" y="9330"/>
                </a:lnTo>
                <a:lnTo>
                  <a:pt x="15973" y="9501"/>
                </a:lnTo>
                <a:lnTo>
                  <a:pt x="16168" y="9697"/>
                </a:lnTo>
                <a:lnTo>
                  <a:pt x="16339" y="9916"/>
                </a:lnTo>
                <a:lnTo>
                  <a:pt x="16388" y="10039"/>
                </a:lnTo>
                <a:lnTo>
                  <a:pt x="16412" y="10161"/>
                </a:lnTo>
                <a:lnTo>
                  <a:pt x="16437" y="10283"/>
                </a:lnTo>
                <a:lnTo>
                  <a:pt x="16461" y="10429"/>
                </a:lnTo>
                <a:lnTo>
                  <a:pt x="16437" y="10551"/>
                </a:lnTo>
                <a:lnTo>
                  <a:pt x="16412" y="10674"/>
                </a:lnTo>
                <a:lnTo>
                  <a:pt x="16388" y="10820"/>
                </a:lnTo>
                <a:lnTo>
                  <a:pt x="16339" y="10918"/>
                </a:lnTo>
                <a:lnTo>
                  <a:pt x="16168" y="11162"/>
                </a:lnTo>
                <a:lnTo>
                  <a:pt x="15973" y="11333"/>
                </a:lnTo>
                <a:lnTo>
                  <a:pt x="15729" y="11504"/>
                </a:lnTo>
                <a:lnTo>
                  <a:pt x="15460" y="11626"/>
                </a:lnTo>
                <a:lnTo>
                  <a:pt x="15167" y="11699"/>
                </a:lnTo>
                <a:lnTo>
                  <a:pt x="14825" y="11724"/>
                </a:lnTo>
                <a:lnTo>
                  <a:pt x="14507" y="11724"/>
                </a:lnTo>
                <a:lnTo>
                  <a:pt x="14190" y="11699"/>
                </a:lnTo>
                <a:lnTo>
                  <a:pt x="13921" y="11675"/>
                </a:lnTo>
                <a:lnTo>
                  <a:pt x="13677" y="11602"/>
                </a:lnTo>
                <a:lnTo>
                  <a:pt x="13482" y="11504"/>
                </a:lnTo>
                <a:lnTo>
                  <a:pt x="13408" y="11431"/>
                </a:lnTo>
                <a:lnTo>
                  <a:pt x="13335" y="11357"/>
                </a:lnTo>
                <a:lnTo>
                  <a:pt x="13286" y="11260"/>
                </a:lnTo>
                <a:lnTo>
                  <a:pt x="13237" y="11162"/>
                </a:lnTo>
                <a:lnTo>
                  <a:pt x="13213" y="11064"/>
                </a:lnTo>
                <a:lnTo>
                  <a:pt x="13213" y="10918"/>
                </a:lnTo>
                <a:lnTo>
                  <a:pt x="13213" y="10796"/>
                </a:lnTo>
                <a:lnTo>
                  <a:pt x="13237" y="10649"/>
                </a:lnTo>
                <a:lnTo>
                  <a:pt x="13335" y="10332"/>
                </a:lnTo>
                <a:lnTo>
                  <a:pt x="13482" y="10039"/>
                </a:lnTo>
                <a:lnTo>
                  <a:pt x="13677" y="9745"/>
                </a:lnTo>
                <a:lnTo>
                  <a:pt x="13921" y="9501"/>
                </a:lnTo>
                <a:lnTo>
                  <a:pt x="14043" y="9379"/>
                </a:lnTo>
                <a:lnTo>
                  <a:pt x="14190" y="9281"/>
                </a:lnTo>
                <a:lnTo>
                  <a:pt x="14337" y="9208"/>
                </a:lnTo>
                <a:lnTo>
                  <a:pt x="14507" y="9159"/>
                </a:lnTo>
                <a:lnTo>
                  <a:pt x="14654" y="9110"/>
                </a:lnTo>
                <a:close/>
                <a:moveTo>
                  <a:pt x="9403" y="1"/>
                </a:moveTo>
                <a:lnTo>
                  <a:pt x="8280" y="25"/>
                </a:lnTo>
                <a:lnTo>
                  <a:pt x="7303" y="74"/>
                </a:lnTo>
                <a:lnTo>
                  <a:pt x="6497" y="147"/>
                </a:lnTo>
                <a:lnTo>
                  <a:pt x="5837" y="220"/>
                </a:lnTo>
                <a:lnTo>
                  <a:pt x="5324" y="318"/>
                </a:lnTo>
                <a:lnTo>
                  <a:pt x="4958" y="391"/>
                </a:lnTo>
                <a:lnTo>
                  <a:pt x="4665" y="440"/>
                </a:lnTo>
                <a:lnTo>
                  <a:pt x="4421" y="538"/>
                </a:lnTo>
                <a:lnTo>
                  <a:pt x="4201" y="660"/>
                </a:lnTo>
                <a:lnTo>
                  <a:pt x="3981" y="807"/>
                </a:lnTo>
                <a:lnTo>
                  <a:pt x="3761" y="978"/>
                </a:lnTo>
                <a:lnTo>
                  <a:pt x="3590" y="1173"/>
                </a:lnTo>
                <a:lnTo>
                  <a:pt x="3419" y="1368"/>
                </a:lnTo>
                <a:lnTo>
                  <a:pt x="3273" y="1588"/>
                </a:lnTo>
                <a:lnTo>
                  <a:pt x="3175" y="1808"/>
                </a:lnTo>
                <a:lnTo>
                  <a:pt x="2272" y="4153"/>
                </a:lnTo>
                <a:lnTo>
                  <a:pt x="928" y="4153"/>
                </a:lnTo>
                <a:lnTo>
                  <a:pt x="831" y="4177"/>
                </a:lnTo>
                <a:lnTo>
                  <a:pt x="733" y="4226"/>
                </a:lnTo>
                <a:lnTo>
                  <a:pt x="635" y="4299"/>
                </a:lnTo>
                <a:lnTo>
                  <a:pt x="464" y="4446"/>
                </a:lnTo>
                <a:lnTo>
                  <a:pt x="293" y="4641"/>
                </a:lnTo>
                <a:lnTo>
                  <a:pt x="171" y="4861"/>
                </a:lnTo>
                <a:lnTo>
                  <a:pt x="73" y="5105"/>
                </a:lnTo>
                <a:lnTo>
                  <a:pt x="25" y="5349"/>
                </a:lnTo>
                <a:lnTo>
                  <a:pt x="0" y="5569"/>
                </a:lnTo>
                <a:lnTo>
                  <a:pt x="25" y="5764"/>
                </a:lnTo>
                <a:lnTo>
                  <a:pt x="73" y="5911"/>
                </a:lnTo>
                <a:lnTo>
                  <a:pt x="171" y="6033"/>
                </a:lnTo>
                <a:lnTo>
                  <a:pt x="293" y="6106"/>
                </a:lnTo>
                <a:lnTo>
                  <a:pt x="464" y="6155"/>
                </a:lnTo>
                <a:lnTo>
                  <a:pt x="635" y="6204"/>
                </a:lnTo>
                <a:lnTo>
                  <a:pt x="1466" y="6204"/>
                </a:lnTo>
                <a:lnTo>
                  <a:pt x="1148" y="7034"/>
                </a:lnTo>
                <a:lnTo>
                  <a:pt x="1002" y="7547"/>
                </a:lnTo>
                <a:lnTo>
                  <a:pt x="879" y="8109"/>
                </a:lnTo>
                <a:lnTo>
                  <a:pt x="782" y="8695"/>
                </a:lnTo>
                <a:lnTo>
                  <a:pt x="757" y="9233"/>
                </a:lnTo>
                <a:lnTo>
                  <a:pt x="757" y="13360"/>
                </a:lnTo>
                <a:lnTo>
                  <a:pt x="18049" y="13360"/>
                </a:lnTo>
                <a:lnTo>
                  <a:pt x="18049" y="9233"/>
                </a:lnTo>
                <a:lnTo>
                  <a:pt x="18024" y="8695"/>
                </a:lnTo>
                <a:lnTo>
                  <a:pt x="17927" y="8109"/>
                </a:lnTo>
                <a:lnTo>
                  <a:pt x="17805" y="7547"/>
                </a:lnTo>
                <a:lnTo>
                  <a:pt x="17658" y="7034"/>
                </a:lnTo>
                <a:lnTo>
                  <a:pt x="17341" y="6204"/>
                </a:lnTo>
                <a:lnTo>
                  <a:pt x="18171" y="6204"/>
                </a:lnTo>
                <a:lnTo>
                  <a:pt x="18342" y="6155"/>
                </a:lnTo>
                <a:lnTo>
                  <a:pt x="18513" y="6106"/>
                </a:lnTo>
                <a:lnTo>
                  <a:pt x="18635" y="6033"/>
                </a:lnTo>
                <a:lnTo>
                  <a:pt x="18733" y="5911"/>
                </a:lnTo>
                <a:lnTo>
                  <a:pt x="18782" y="5764"/>
                </a:lnTo>
                <a:lnTo>
                  <a:pt x="18806" y="5569"/>
                </a:lnTo>
                <a:lnTo>
                  <a:pt x="18782" y="5349"/>
                </a:lnTo>
                <a:lnTo>
                  <a:pt x="18733" y="5105"/>
                </a:lnTo>
                <a:lnTo>
                  <a:pt x="18635" y="4861"/>
                </a:lnTo>
                <a:lnTo>
                  <a:pt x="18513" y="4641"/>
                </a:lnTo>
                <a:lnTo>
                  <a:pt x="18342" y="4446"/>
                </a:lnTo>
                <a:lnTo>
                  <a:pt x="18171" y="4299"/>
                </a:lnTo>
                <a:lnTo>
                  <a:pt x="18073" y="4226"/>
                </a:lnTo>
                <a:lnTo>
                  <a:pt x="17976" y="4177"/>
                </a:lnTo>
                <a:lnTo>
                  <a:pt x="17878" y="4153"/>
                </a:lnTo>
                <a:lnTo>
                  <a:pt x="16535" y="4153"/>
                </a:lnTo>
                <a:lnTo>
                  <a:pt x="15631" y="1808"/>
                </a:lnTo>
                <a:lnTo>
                  <a:pt x="15533" y="1588"/>
                </a:lnTo>
                <a:lnTo>
                  <a:pt x="15387" y="1368"/>
                </a:lnTo>
                <a:lnTo>
                  <a:pt x="15216" y="1173"/>
                </a:lnTo>
                <a:lnTo>
                  <a:pt x="15045" y="978"/>
                </a:lnTo>
                <a:lnTo>
                  <a:pt x="14825" y="807"/>
                </a:lnTo>
                <a:lnTo>
                  <a:pt x="14605" y="660"/>
                </a:lnTo>
                <a:lnTo>
                  <a:pt x="14385" y="538"/>
                </a:lnTo>
                <a:lnTo>
                  <a:pt x="14141" y="440"/>
                </a:lnTo>
                <a:lnTo>
                  <a:pt x="13848" y="391"/>
                </a:lnTo>
                <a:lnTo>
                  <a:pt x="13482" y="318"/>
                </a:lnTo>
                <a:lnTo>
                  <a:pt x="12969" y="220"/>
                </a:lnTo>
                <a:lnTo>
                  <a:pt x="12309" y="147"/>
                </a:lnTo>
                <a:lnTo>
                  <a:pt x="11503" y="74"/>
                </a:lnTo>
                <a:lnTo>
                  <a:pt x="10527" y="25"/>
                </a:lnTo>
                <a:lnTo>
                  <a:pt x="940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7" name="CustomShape 177"/>
          <p:cNvSpPr/>
          <p:nvPr/>
        </p:nvSpPr>
        <p:spPr>
          <a:xfrm>
            <a:off x="4675320" y="3636720"/>
            <a:ext cx="316080" cy="316080"/>
          </a:xfrm>
          <a:custGeom>
            <a:avLst/>
            <a:gdLst/>
            <a:ahLst/>
            <a:cxnLst/>
            <a:rect l="l" t="t" r="r" b="b"/>
            <a:pathLst>
              <a:path w="16902" h="16901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8" name="CustomShape 178"/>
          <p:cNvSpPr/>
          <p:nvPr/>
        </p:nvSpPr>
        <p:spPr>
          <a:xfrm>
            <a:off x="5175360" y="3902040"/>
            <a:ext cx="324360" cy="28800"/>
          </a:xfrm>
          <a:custGeom>
            <a:avLst/>
            <a:gdLst/>
            <a:ahLst/>
            <a:cxnLst/>
            <a:rect l="l" t="t" r="r" b="b"/>
            <a:pathLst>
              <a:path w="17342" h="1565">
                <a:moveTo>
                  <a:pt x="489" y="1"/>
                </a:moveTo>
                <a:lnTo>
                  <a:pt x="392" y="25"/>
                </a:lnTo>
                <a:lnTo>
                  <a:pt x="294" y="50"/>
                </a:lnTo>
                <a:lnTo>
                  <a:pt x="221" y="99"/>
                </a:lnTo>
                <a:lnTo>
                  <a:pt x="147" y="148"/>
                </a:lnTo>
                <a:lnTo>
                  <a:pt x="74" y="221"/>
                </a:lnTo>
                <a:lnTo>
                  <a:pt x="25" y="318"/>
                </a:lnTo>
                <a:lnTo>
                  <a:pt x="1" y="392"/>
                </a:lnTo>
                <a:lnTo>
                  <a:pt x="1" y="489"/>
                </a:lnTo>
                <a:lnTo>
                  <a:pt x="1" y="612"/>
                </a:lnTo>
                <a:lnTo>
                  <a:pt x="25" y="685"/>
                </a:lnTo>
                <a:lnTo>
                  <a:pt x="74" y="783"/>
                </a:lnTo>
                <a:lnTo>
                  <a:pt x="147" y="856"/>
                </a:lnTo>
                <a:lnTo>
                  <a:pt x="221" y="905"/>
                </a:lnTo>
                <a:lnTo>
                  <a:pt x="294" y="953"/>
                </a:lnTo>
                <a:lnTo>
                  <a:pt x="392" y="978"/>
                </a:lnTo>
                <a:lnTo>
                  <a:pt x="489" y="978"/>
                </a:lnTo>
                <a:lnTo>
                  <a:pt x="734" y="1002"/>
                </a:lnTo>
                <a:lnTo>
                  <a:pt x="929" y="1051"/>
                </a:lnTo>
                <a:lnTo>
                  <a:pt x="1100" y="1124"/>
                </a:lnTo>
                <a:lnTo>
                  <a:pt x="1271" y="1222"/>
                </a:lnTo>
                <a:lnTo>
                  <a:pt x="1491" y="1344"/>
                </a:lnTo>
                <a:lnTo>
                  <a:pt x="1759" y="1466"/>
                </a:lnTo>
                <a:lnTo>
                  <a:pt x="1930" y="1515"/>
                </a:lnTo>
                <a:lnTo>
                  <a:pt x="2101" y="1540"/>
                </a:lnTo>
                <a:lnTo>
                  <a:pt x="2297" y="1564"/>
                </a:lnTo>
                <a:lnTo>
                  <a:pt x="2761" y="1564"/>
                </a:lnTo>
                <a:lnTo>
                  <a:pt x="2956" y="1540"/>
                </a:lnTo>
                <a:lnTo>
                  <a:pt x="3127" y="1515"/>
                </a:lnTo>
                <a:lnTo>
                  <a:pt x="3298" y="1466"/>
                </a:lnTo>
                <a:lnTo>
                  <a:pt x="3567" y="1344"/>
                </a:lnTo>
                <a:lnTo>
                  <a:pt x="3787" y="1222"/>
                </a:lnTo>
                <a:lnTo>
                  <a:pt x="3957" y="1124"/>
                </a:lnTo>
                <a:lnTo>
                  <a:pt x="4128" y="1051"/>
                </a:lnTo>
                <a:lnTo>
                  <a:pt x="4324" y="1002"/>
                </a:lnTo>
                <a:lnTo>
                  <a:pt x="4568" y="978"/>
                </a:lnTo>
                <a:lnTo>
                  <a:pt x="4837" y="1002"/>
                </a:lnTo>
                <a:lnTo>
                  <a:pt x="5032" y="1051"/>
                </a:lnTo>
                <a:lnTo>
                  <a:pt x="5179" y="1124"/>
                </a:lnTo>
                <a:lnTo>
                  <a:pt x="5350" y="1222"/>
                </a:lnTo>
                <a:lnTo>
                  <a:pt x="5594" y="1344"/>
                </a:lnTo>
                <a:lnTo>
                  <a:pt x="5862" y="1466"/>
                </a:lnTo>
                <a:lnTo>
                  <a:pt x="6009" y="1515"/>
                </a:lnTo>
                <a:lnTo>
                  <a:pt x="6204" y="1540"/>
                </a:lnTo>
                <a:lnTo>
                  <a:pt x="6400" y="1564"/>
                </a:lnTo>
                <a:lnTo>
                  <a:pt x="6839" y="1564"/>
                </a:lnTo>
                <a:lnTo>
                  <a:pt x="7059" y="1540"/>
                </a:lnTo>
                <a:lnTo>
                  <a:pt x="7230" y="1515"/>
                </a:lnTo>
                <a:lnTo>
                  <a:pt x="7401" y="1466"/>
                </a:lnTo>
                <a:lnTo>
                  <a:pt x="7670" y="1344"/>
                </a:lnTo>
                <a:lnTo>
                  <a:pt x="7890" y="1222"/>
                </a:lnTo>
                <a:lnTo>
                  <a:pt x="8061" y="1124"/>
                </a:lnTo>
                <a:lnTo>
                  <a:pt x="8231" y="1051"/>
                </a:lnTo>
                <a:lnTo>
                  <a:pt x="8427" y="1002"/>
                </a:lnTo>
                <a:lnTo>
                  <a:pt x="8671" y="978"/>
                </a:lnTo>
                <a:lnTo>
                  <a:pt x="8915" y="1002"/>
                </a:lnTo>
                <a:lnTo>
                  <a:pt x="9111" y="1051"/>
                </a:lnTo>
                <a:lnTo>
                  <a:pt x="9282" y="1124"/>
                </a:lnTo>
                <a:lnTo>
                  <a:pt x="9453" y="1222"/>
                </a:lnTo>
                <a:lnTo>
                  <a:pt x="9672" y="1344"/>
                </a:lnTo>
                <a:lnTo>
                  <a:pt x="9941" y="1466"/>
                </a:lnTo>
                <a:lnTo>
                  <a:pt x="10112" y="1515"/>
                </a:lnTo>
                <a:lnTo>
                  <a:pt x="10283" y="1540"/>
                </a:lnTo>
                <a:lnTo>
                  <a:pt x="10478" y="1564"/>
                </a:lnTo>
                <a:lnTo>
                  <a:pt x="10942" y="1564"/>
                </a:lnTo>
                <a:lnTo>
                  <a:pt x="11138" y="1540"/>
                </a:lnTo>
                <a:lnTo>
                  <a:pt x="11333" y="1515"/>
                </a:lnTo>
                <a:lnTo>
                  <a:pt x="11480" y="1466"/>
                </a:lnTo>
                <a:lnTo>
                  <a:pt x="11748" y="1344"/>
                </a:lnTo>
                <a:lnTo>
                  <a:pt x="11993" y="1222"/>
                </a:lnTo>
                <a:lnTo>
                  <a:pt x="12139" y="1124"/>
                </a:lnTo>
                <a:lnTo>
                  <a:pt x="12310" y="1051"/>
                </a:lnTo>
                <a:lnTo>
                  <a:pt x="12506" y="1002"/>
                </a:lnTo>
                <a:lnTo>
                  <a:pt x="12774" y="978"/>
                </a:lnTo>
                <a:lnTo>
                  <a:pt x="13018" y="1002"/>
                </a:lnTo>
                <a:lnTo>
                  <a:pt x="13214" y="1051"/>
                </a:lnTo>
                <a:lnTo>
                  <a:pt x="13385" y="1124"/>
                </a:lnTo>
                <a:lnTo>
                  <a:pt x="13556" y="1222"/>
                </a:lnTo>
                <a:lnTo>
                  <a:pt x="13776" y="1344"/>
                </a:lnTo>
                <a:lnTo>
                  <a:pt x="14044" y="1466"/>
                </a:lnTo>
                <a:lnTo>
                  <a:pt x="14215" y="1515"/>
                </a:lnTo>
                <a:lnTo>
                  <a:pt x="14386" y="1540"/>
                </a:lnTo>
                <a:lnTo>
                  <a:pt x="14581" y="1564"/>
                </a:lnTo>
                <a:lnTo>
                  <a:pt x="15046" y="1564"/>
                </a:lnTo>
                <a:lnTo>
                  <a:pt x="15241" y="1540"/>
                </a:lnTo>
                <a:lnTo>
                  <a:pt x="15412" y="1515"/>
                </a:lnTo>
                <a:lnTo>
                  <a:pt x="15583" y="1466"/>
                </a:lnTo>
                <a:lnTo>
                  <a:pt x="15851" y="1344"/>
                </a:lnTo>
                <a:lnTo>
                  <a:pt x="16071" y="1222"/>
                </a:lnTo>
                <a:lnTo>
                  <a:pt x="16242" y="1124"/>
                </a:lnTo>
                <a:lnTo>
                  <a:pt x="16413" y="1051"/>
                </a:lnTo>
                <a:lnTo>
                  <a:pt x="16609" y="1002"/>
                </a:lnTo>
                <a:lnTo>
                  <a:pt x="16853" y="978"/>
                </a:lnTo>
                <a:lnTo>
                  <a:pt x="16951" y="978"/>
                </a:lnTo>
                <a:lnTo>
                  <a:pt x="17048" y="953"/>
                </a:lnTo>
                <a:lnTo>
                  <a:pt x="17121" y="905"/>
                </a:lnTo>
                <a:lnTo>
                  <a:pt x="17195" y="856"/>
                </a:lnTo>
                <a:lnTo>
                  <a:pt x="17268" y="783"/>
                </a:lnTo>
                <a:lnTo>
                  <a:pt x="17317" y="685"/>
                </a:lnTo>
                <a:lnTo>
                  <a:pt x="17341" y="612"/>
                </a:lnTo>
                <a:lnTo>
                  <a:pt x="17341" y="489"/>
                </a:lnTo>
                <a:lnTo>
                  <a:pt x="17341" y="392"/>
                </a:lnTo>
                <a:lnTo>
                  <a:pt x="17317" y="318"/>
                </a:lnTo>
                <a:lnTo>
                  <a:pt x="17268" y="221"/>
                </a:lnTo>
                <a:lnTo>
                  <a:pt x="17195" y="148"/>
                </a:lnTo>
                <a:lnTo>
                  <a:pt x="17121" y="99"/>
                </a:lnTo>
                <a:lnTo>
                  <a:pt x="17048" y="50"/>
                </a:lnTo>
                <a:lnTo>
                  <a:pt x="16951" y="25"/>
                </a:lnTo>
                <a:lnTo>
                  <a:pt x="16853" y="1"/>
                </a:lnTo>
                <a:lnTo>
                  <a:pt x="16633" y="25"/>
                </a:lnTo>
                <a:lnTo>
                  <a:pt x="16438" y="50"/>
                </a:lnTo>
                <a:lnTo>
                  <a:pt x="16242" y="74"/>
                </a:lnTo>
                <a:lnTo>
                  <a:pt x="16096" y="123"/>
                </a:lnTo>
                <a:lnTo>
                  <a:pt x="15827" y="245"/>
                </a:lnTo>
                <a:lnTo>
                  <a:pt x="15583" y="367"/>
                </a:lnTo>
                <a:lnTo>
                  <a:pt x="15436" y="465"/>
                </a:lnTo>
                <a:lnTo>
                  <a:pt x="15265" y="538"/>
                </a:lnTo>
                <a:lnTo>
                  <a:pt x="15070" y="587"/>
                </a:lnTo>
                <a:lnTo>
                  <a:pt x="14557" y="587"/>
                </a:lnTo>
                <a:lnTo>
                  <a:pt x="14362" y="538"/>
                </a:lnTo>
                <a:lnTo>
                  <a:pt x="14191" y="465"/>
                </a:lnTo>
                <a:lnTo>
                  <a:pt x="14020" y="367"/>
                </a:lnTo>
                <a:lnTo>
                  <a:pt x="13800" y="245"/>
                </a:lnTo>
                <a:lnTo>
                  <a:pt x="13531" y="123"/>
                </a:lnTo>
                <a:lnTo>
                  <a:pt x="13385" y="74"/>
                </a:lnTo>
                <a:lnTo>
                  <a:pt x="13189" y="50"/>
                </a:lnTo>
                <a:lnTo>
                  <a:pt x="12994" y="25"/>
                </a:lnTo>
                <a:lnTo>
                  <a:pt x="12774" y="1"/>
                </a:lnTo>
                <a:lnTo>
                  <a:pt x="12530" y="25"/>
                </a:lnTo>
                <a:lnTo>
                  <a:pt x="12335" y="50"/>
                </a:lnTo>
                <a:lnTo>
                  <a:pt x="12164" y="74"/>
                </a:lnTo>
                <a:lnTo>
                  <a:pt x="11993" y="123"/>
                </a:lnTo>
                <a:lnTo>
                  <a:pt x="11724" y="245"/>
                </a:lnTo>
                <a:lnTo>
                  <a:pt x="11504" y="367"/>
                </a:lnTo>
                <a:lnTo>
                  <a:pt x="11333" y="465"/>
                </a:lnTo>
                <a:lnTo>
                  <a:pt x="11162" y="538"/>
                </a:lnTo>
                <a:lnTo>
                  <a:pt x="10967" y="587"/>
                </a:lnTo>
                <a:lnTo>
                  <a:pt x="10478" y="587"/>
                </a:lnTo>
                <a:lnTo>
                  <a:pt x="10283" y="538"/>
                </a:lnTo>
                <a:lnTo>
                  <a:pt x="10112" y="465"/>
                </a:lnTo>
                <a:lnTo>
                  <a:pt x="9941" y="367"/>
                </a:lnTo>
                <a:lnTo>
                  <a:pt x="9721" y="245"/>
                </a:lnTo>
                <a:lnTo>
                  <a:pt x="9428" y="123"/>
                </a:lnTo>
                <a:lnTo>
                  <a:pt x="9282" y="74"/>
                </a:lnTo>
                <a:lnTo>
                  <a:pt x="9111" y="50"/>
                </a:lnTo>
                <a:lnTo>
                  <a:pt x="8891" y="25"/>
                </a:lnTo>
                <a:lnTo>
                  <a:pt x="8671" y="1"/>
                </a:lnTo>
                <a:lnTo>
                  <a:pt x="8451" y="25"/>
                </a:lnTo>
                <a:lnTo>
                  <a:pt x="8231" y="50"/>
                </a:lnTo>
                <a:lnTo>
                  <a:pt x="8061" y="74"/>
                </a:lnTo>
                <a:lnTo>
                  <a:pt x="7890" y="123"/>
                </a:lnTo>
                <a:lnTo>
                  <a:pt x="7621" y="245"/>
                </a:lnTo>
                <a:lnTo>
                  <a:pt x="7401" y="367"/>
                </a:lnTo>
                <a:lnTo>
                  <a:pt x="7230" y="465"/>
                </a:lnTo>
                <a:lnTo>
                  <a:pt x="7059" y="538"/>
                </a:lnTo>
                <a:lnTo>
                  <a:pt x="6864" y="587"/>
                </a:lnTo>
                <a:lnTo>
                  <a:pt x="6375" y="587"/>
                </a:lnTo>
                <a:lnTo>
                  <a:pt x="6180" y="538"/>
                </a:lnTo>
                <a:lnTo>
                  <a:pt x="6009" y="465"/>
                </a:lnTo>
                <a:lnTo>
                  <a:pt x="5838" y="367"/>
                </a:lnTo>
                <a:lnTo>
                  <a:pt x="5618" y="245"/>
                </a:lnTo>
                <a:lnTo>
                  <a:pt x="5350" y="123"/>
                </a:lnTo>
                <a:lnTo>
                  <a:pt x="5179" y="74"/>
                </a:lnTo>
                <a:lnTo>
                  <a:pt x="5008" y="50"/>
                </a:lnTo>
                <a:lnTo>
                  <a:pt x="4812" y="25"/>
                </a:lnTo>
                <a:lnTo>
                  <a:pt x="4568" y="1"/>
                </a:lnTo>
                <a:lnTo>
                  <a:pt x="4348" y="25"/>
                </a:lnTo>
                <a:lnTo>
                  <a:pt x="4153" y="50"/>
                </a:lnTo>
                <a:lnTo>
                  <a:pt x="3957" y="74"/>
                </a:lnTo>
                <a:lnTo>
                  <a:pt x="3811" y="123"/>
                </a:lnTo>
                <a:lnTo>
                  <a:pt x="3542" y="245"/>
                </a:lnTo>
                <a:lnTo>
                  <a:pt x="3298" y="367"/>
                </a:lnTo>
                <a:lnTo>
                  <a:pt x="3152" y="465"/>
                </a:lnTo>
                <a:lnTo>
                  <a:pt x="2981" y="538"/>
                </a:lnTo>
                <a:lnTo>
                  <a:pt x="2785" y="587"/>
                </a:lnTo>
                <a:lnTo>
                  <a:pt x="2272" y="587"/>
                </a:lnTo>
                <a:lnTo>
                  <a:pt x="2077" y="538"/>
                </a:lnTo>
                <a:lnTo>
                  <a:pt x="1906" y="465"/>
                </a:lnTo>
                <a:lnTo>
                  <a:pt x="1759" y="367"/>
                </a:lnTo>
                <a:lnTo>
                  <a:pt x="1515" y="245"/>
                </a:lnTo>
                <a:lnTo>
                  <a:pt x="1247" y="123"/>
                </a:lnTo>
                <a:lnTo>
                  <a:pt x="1100" y="74"/>
                </a:lnTo>
                <a:lnTo>
                  <a:pt x="905" y="50"/>
                </a:lnTo>
                <a:lnTo>
                  <a:pt x="709" y="25"/>
                </a:lnTo>
                <a:lnTo>
                  <a:pt x="489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9" name="CustomShape 179"/>
          <p:cNvSpPr/>
          <p:nvPr/>
        </p:nvSpPr>
        <p:spPr>
          <a:xfrm>
            <a:off x="5175360" y="3938400"/>
            <a:ext cx="324360" cy="28800"/>
          </a:xfrm>
          <a:custGeom>
            <a:avLst/>
            <a:gdLst/>
            <a:ahLst/>
            <a:cxnLst/>
            <a:rect l="l" t="t" r="r" b="b"/>
            <a:pathLst>
              <a:path w="17342" h="1564">
                <a:moveTo>
                  <a:pt x="489" y="1"/>
                </a:moveTo>
                <a:lnTo>
                  <a:pt x="392" y="25"/>
                </a:lnTo>
                <a:lnTo>
                  <a:pt x="294" y="50"/>
                </a:lnTo>
                <a:lnTo>
                  <a:pt x="221" y="99"/>
                </a:lnTo>
                <a:lnTo>
                  <a:pt x="147" y="147"/>
                </a:lnTo>
                <a:lnTo>
                  <a:pt x="74" y="221"/>
                </a:lnTo>
                <a:lnTo>
                  <a:pt x="25" y="318"/>
                </a:lnTo>
                <a:lnTo>
                  <a:pt x="1" y="392"/>
                </a:lnTo>
                <a:lnTo>
                  <a:pt x="1" y="489"/>
                </a:lnTo>
                <a:lnTo>
                  <a:pt x="1" y="611"/>
                </a:lnTo>
                <a:lnTo>
                  <a:pt x="25" y="685"/>
                </a:lnTo>
                <a:lnTo>
                  <a:pt x="74" y="782"/>
                </a:lnTo>
                <a:lnTo>
                  <a:pt x="147" y="856"/>
                </a:lnTo>
                <a:lnTo>
                  <a:pt x="221" y="904"/>
                </a:lnTo>
                <a:lnTo>
                  <a:pt x="294" y="953"/>
                </a:lnTo>
                <a:lnTo>
                  <a:pt x="392" y="978"/>
                </a:lnTo>
                <a:lnTo>
                  <a:pt x="489" y="978"/>
                </a:lnTo>
                <a:lnTo>
                  <a:pt x="734" y="1002"/>
                </a:lnTo>
                <a:lnTo>
                  <a:pt x="929" y="1051"/>
                </a:lnTo>
                <a:lnTo>
                  <a:pt x="1100" y="1124"/>
                </a:lnTo>
                <a:lnTo>
                  <a:pt x="1271" y="1222"/>
                </a:lnTo>
                <a:lnTo>
                  <a:pt x="1491" y="1344"/>
                </a:lnTo>
                <a:lnTo>
                  <a:pt x="1759" y="1466"/>
                </a:lnTo>
                <a:lnTo>
                  <a:pt x="1930" y="1515"/>
                </a:lnTo>
                <a:lnTo>
                  <a:pt x="2101" y="1539"/>
                </a:lnTo>
                <a:lnTo>
                  <a:pt x="2297" y="1564"/>
                </a:lnTo>
                <a:lnTo>
                  <a:pt x="2761" y="1564"/>
                </a:lnTo>
                <a:lnTo>
                  <a:pt x="2956" y="1539"/>
                </a:lnTo>
                <a:lnTo>
                  <a:pt x="3127" y="1515"/>
                </a:lnTo>
                <a:lnTo>
                  <a:pt x="3298" y="1466"/>
                </a:lnTo>
                <a:lnTo>
                  <a:pt x="3567" y="1344"/>
                </a:lnTo>
                <a:lnTo>
                  <a:pt x="3787" y="1222"/>
                </a:lnTo>
                <a:lnTo>
                  <a:pt x="3957" y="1124"/>
                </a:lnTo>
                <a:lnTo>
                  <a:pt x="4128" y="1051"/>
                </a:lnTo>
                <a:lnTo>
                  <a:pt x="4324" y="1002"/>
                </a:lnTo>
                <a:lnTo>
                  <a:pt x="4568" y="978"/>
                </a:lnTo>
                <a:lnTo>
                  <a:pt x="4837" y="1002"/>
                </a:lnTo>
                <a:lnTo>
                  <a:pt x="5032" y="1051"/>
                </a:lnTo>
                <a:lnTo>
                  <a:pt x="5179" y="1124"/>
                </a:lnTo>
                <a:lnTo>
                  <a:pt x="5350" y="1222"/>
                </a:lnTo>
                <a:lnTo>
                  <a:pt x="5594" y="1344"/>
                </a:lnTo>
                <a:lnTo>
                  <a:pt x="5862" y="1466"/>
                </a:lnTo>
                <a:lnTo>
                  <a:pt x="6009" y="1515"/>
                </a:lnTo>
                <a:lnTo>
                  <a:pt x="6204" y="1539"/>
                </a:lnTo>
                <a:lnTo>
                  <a:pt x="6400" y="1564"/>
                </a:lnTo>
                <a:lnTo>
                  <a:pt x="6839" y="1564"/>
                </a:lnTo>
                <a:lnTo>
                  <a:pt x="7059" y="1539"/>
                </a:lnTo>
                <a:lnTo>
                  <a:pt x="7230" y="1515"/>
                </a:lnTo>
                <a:lnTo>
                  <a:pt x="7401" y="1466"/>
                </a:lnTo>
                <a:lnTo>
                  <a:pt x="7670" y="1344"/>
                </a:lnTo>
                <a:lnTo>
                  <a:pt x="7890" y="1222"/>
                </a:lnTo>
                <a:lnTo>
                  <a:pt x="8061" y="1124"/>
                </a:lnTo>
                <a:lnTo>
                  <a:pt x="8231" y="1051"/>
                </a:lnTo>
                <a:lnTo>
                  <a:pt x="8427" y="1002"/>
                </a:lnTo>
                <a:lnTo>
                  <a:pt x="8671" y="978"/>
                </a:lnTo>
                <a:lnTo>
                  <a:pt x="8915" y="1002"/>
                </a:lnTo>
                <a:lnTo>
                  <a:pt x="9111" y="1051"/>
                </a:lnTo>
                <a:lnTo>
                  <a:pt x="9282" y="1124"/>
                </a:lnTo>
                <a:lnTo>
                  <a:pt x="9453" y="1222"/>
                </a:lnTo>
                <a:lnTo>
                  <a:pt x="9672" y="1344"/>
                </a:lnTo>
                <a:lnTo>
                  <a:pt x="9941" y="1466"/>
                </a:lnTo>
                <a:lnTo>
                  <a:pt x="10112" y="1515"/>
                </a:lnTo>
                <a:lnTo>
                  <a:pt x="10283" y="1539"/>
                </a:lnTo>
                <a:lnTo>
                  <a:pt x="10478" y="1564"/>
                </a:lnTo>
                <a:lnTo>
                  <a:pt x="10942" y="1564"/>
                </a:lnTo>
                <a:lnTo>
                  <a:pt x="11138" y="1539"/>
                </a:lnTo>
                <a:lnTo>
                  <a:pt x="11333" y="1515"/>
                </a:lnTo>
                <a:lnTo>
                  <a:pt x="11480" y="1466"/>
                </a:lnTo>
                <a:lnTo>
                  <a:pt x="11748" y="1344"/>
                </a:lnTo>
                <a:lnTo>
                  <a:pt x="11993" y="1222"/>
                </a:lnTo>
                <a:lnTo>
                  <a:pt x="12139" y="1124"/>
                </a:lnTo>
                <a:lnTo>
                  <a:pt x="12310" y="1051"/>
                </a:lnTo>
                <a:lnTo>
                  <a:pt x="12506" y="1002"/>
                </a:lnTo>
                <a:lnTo>
                  <a:pt x="12774" y="978"/>
                </a:lnTo>
                <a:lnTo>
                  <a:pt x="13018" y="1002"/>
                </a:lnTo>
                <a:lnTo>
                  <a:pt x="13214" y="1051"/>
                </a:lnTo>
                <a:lnTo>
                  <a:pt x="13385" y="1124"/>
                </a:lnTo>
                <a:lnTo>
                  <a:pt x="13556" y="1222"/>
                </a:lnTo>
                <a:lnTo>
                  <a:pt x="13776" y="1344"/>
                </a:lnTo>
                <a:lnTo>
                  <a:pt x="14044" y="1466"/>
                </a:lnTo>
                <a:lnTo>
                  <a:pt x="14215" y="1515"/>
                </a:lnTo>
                <a:lnTo>
                  <a:pt x="14386" y="1539"/>
                </a:lnTo>
                <a:lnTo>
                  <a:pt x="14581" y="1564"/>
                </a:lnTo>
                <a:lnTo>
                  <a:pt x="15046" y="1564"/>
                </a:lnTo>
                <a:lnTo>
                  <a:pt x="15241" y="1539"/>
                </a:lnTo>
                <a:lnTo>
                  <a:pt x="15412" y="1515"/>
                </a:lnTo>
                <a:lnTo>
                  <a:pt x="15583" y="1466"/>
                </a:lnTo>
                <a:lnTo>
                  <a:pt x="15851" y="1344"/>
                </a:lnTo>
                <a:lnTo>
                  <a:pt x="16071" y="1222"/>
                </a:lnTo>
                <a:lnTo>
                  <a:pt x="16242" y="1124"/>
                </a:lnTo>
                <a:lnTo>
                  <a:pt x="16413" y="1051"/>
                </a:lnTo>
                <a:lnTo>
                  <a:pt x="16609" y="1002"/>
                </a:lnTo>
                <a:lnTo>
                  <a:pt x="16853" y="978"/>
                </a:lnTo>
                <a:lnTo>
                  <a:pt x="16951" y="978"/>
                </a:lnTo>
                <a:lnTo>
                  <a:pt x="17048" y="953"/>
                </a:lnTo>
                <a:lnTo>
                  <a:pt x="17121" y="904"/>
                </a:lnTo>
                <a:lnTo>
                  <a:pt x="17195" y="856"/>
                </a:lnTo>
                <a:lnTo>
                  <a:pt x="17268" y="782"/>
                </a:lnTo>
                <a:lnTo>
                  <a:pt x="17317" y="685"/>
                </a:lnTo>
                <a:lnTo>
                  <a:pt x="17341" y="611"/>
                </a:lnTo>
                <a:lnTo>
                  <a:pt x="17341" y="489"/>
                </a:lnTo>
                <a:lnTo>
                  <a:pt x="17341" y="392"/>
                </a:lnTo>
                <a:lnTo>
                  <a:pt x="17317" y="318"/>
                </a:lnTo>
                <a:lnTo>
                  <a:pt x="17268" y="221"/>
                </a:lnTo>
                <a:lnTo>
                  <a:pt x="17195" y="147"/>
                </a:lnTo>
                <a:lnTo>
                  <a:pt x="17121" y="99"/>
                </a:lnTo>
                <a:lnTo>
                  <a:pt x="17048" y="50"/>
                </a:lnTo>
                <a:lnTo>
                  <a:pt x="16951" y="25"/>
                </a:lnTo>
                <a:lnTo>
                  <a:pt x="16853" y="1"/>
                </a:lnTo>
                <a:lnTo>
                  <a:pt x="16633" y="25"/>
                </a:lnTo>
                <a:lnTo>
                  <a:pt x="16438" y="50"/>
                </a:lnTo>
                <a:lnTo>
                  <a:pt x="16242" y="74"/>
                </a:lnTo>
                <a:lnTo>
                  <a:pt x="16096" y="123"/>
                </a:lnTo>
                <a:lnTo>
                  <a:pt x="15827" y="245"/>
                </a:lnTo>
                <a:lnTo>
                  <a:pt x="15583" y="367"/>
                </a:lnTo>
                <a:lnTo>
                  <a:pt x="15436" y="465"/>
                </a:lnTo>
                <a:lnTo>
                  <a:pt x="15265" y="538"/>
                </a:lnTo>
                <a:lnTo>
                  <a:pt x="15070" y="587"/>
                </a:lnTo>
                <a:lnTo>
                  <a:pt x="14557" y="587"/>
                </a:lnTo>
                <a:lnTo>
                  <a:pt x="14362" y="538"/>
                </a:lnTo>
                <a:lnTo>
                  <a:pt x="14191" y="465"/>
                </a:lnTo>
                <a:lnTo>
                  <a:pt x="14020" y="367"/>
                </a:lnTo>
                <a:lnTo>
                  <a:pt x="13800" y="245"/>
                </a:lnTo>
                <a:lnTo>
                  <a:pt x="13531" y="123"/>
                </a:lnTo>
                <a:lnTo>
                  <a:pt x="13385" y="74"/>
                </a:lnTo>
                <a:lnTo>
                  <a:pt x="13189" y="50"/>
                </a:lnTo>
                <a:lnTo>
                  <a:pt x="12994" y="25"/>
                </a:lnTo>
                <a:lnTo>
                  <a:pt x="12774" y="1"/>
                </a:lnTo>
                <a:lnTo>
                  <a:pt x="12530" y="25"/>
                </a:lnTo>
                <a:lnTo>
                  <a:pt x="12335" y="50"/>
                </a:lnTo>
                <a:lnTo>
                  <a:pt x="12164" y="74"/>
                </a:lnTo>
                <a:lnTo>
                  <a:pt x="11993" y="123"/>
                </a:lnTo>
                <a:lnTo>
                  <a:pt x="11724" y="245"/>
                </a:lnTo>
                <a:lnTo>
                  <a:pt x="11504" y="367"/>
                </a:lnTo>
                <a:lnTo>
                  <a:pt x="11333" y="465"/>
                </a:lnTo>
                <a:lnTo>
                  <a:pt x="11162" y="538"/>
                </a:lnTo>
                <a:lnTo>
                  <a:pt x="10967" y="587"/>
                </a:lnTo>
                <a:lnTo>
                  <a:pt x="10478" y="587"/>
                </a:lnTo>
                <a:lnTo>
                  <a:pt x="10283" y="538"/>
                </a:lnTo>
                <a:lnTo>
                  <a:pt x="10112" y="465"/>
                </a:lnTo>
                <a:lnTo>
                  <a:pt x="9941" y="367"/>
                </a:lnTo>
                <a:lnTo>
                  <a:pt x="9721" y="245"/>
                </a:lnTo>
                <a:lnTo>
                  <a:pt x="9428" y="123"/>
                </a:lnTo>
                <a:lnTo>
                  <a:pt x="9282" y="74"/>
                </a:lnTo>
                <a:lnTo>
                  <a:pt x="9111" y="50"/>
                </a:lnTo>
                <a:lnTo>
                  <a:pt x="8891" y="25"/>
                </a:lnTo>
                <a:lnTo>
                  <a:pt x="8671" y="1"/>
                </a:lnTo>
                <a:lnTo>
                  <a:pt x="8451" y="25"/>
                </a:lnTo>
                <a:lnTo>
                  <a:pt x="8231" y="50"/>
                </a:lnTo>
                <a:lnTo>
                  <a:pt x="8061" y="74"/>
                </a:lnTo>
                <a:lnTo>
                  <a:pt x="7890" y="123"/>
                </a:lnTo>
                <a:lnTo>
                  <a:pt x="7621" y="245"/>
                </a:lnTo>
                <a:lnTo>
                  <a:pt x="7401" y="367"/>
                </a:lnTo>
                <a:lnTo>
                  <a:pt x="7230" y="465"/>
                </a:lnTo>
                <a:lnTo>
                  <a:pt x="7059" y="538"/>
                </a:lnTo>
                <a:lnTo>
                  <a:pt x="6864" y="587"/>
                </a:lnTo>
                <a:lnTo>
                  <a:pt x="6375" y="587"/>
                </a:lnTo>
                <a:lnTo>
                  <a:pt x="6180" y="538"/>
                </a:lnTo>
                <a:lnTo>
                  <a:pt x="6009" y="465"/>
                </a:lnTo>
                <a:lnTo>
                  <a:pt x="5838" y="367"/>
                </a:lnTo>
                <a:lnTo>
                  <a:pt x="5618" y="245"/>
                </a:lnTo>
                <a:lnTo>
                  <a:pt x="5350" y="123"/>
                </a:lnTo>
                <a:lnTo>
                  <a:pt x="5179" y="74"/>
                </a:lnTo>
                <a:lnTo>
                  <a:pt x="5008" y="50"/>
                </a:lnTo>
                <a:lnTo>
                  <a:pt x="4812" y="25"/>
                </a:lnTo>
                <a:lnTo>
                  <a:pt x="4568" y="1"/>
                </a:lnTo>
                <a:lnTo>
                  <a:pt x="4348" y="25"/>
                </a:lnTo>
                <a:lnTo>
                  <a:pt x="4153" y="50"/>
                </a:lnTo>
                <a:lnTo>
                  <a:pt x="3957" y="74"/>
                </a:lnTo>
                <a:lnTo>
                  <a:pt x="3811" y="123"/>
                </a:lnTo>
                <a:lnTo>
                  <a:pt x="3542" y="245"/>
                </a:lnTo>
                <a:lnTo>
                  <a:pt x="3298" y="367"/>
                </a:lnTo>
                <a:lnTo>
                  <a:pt x="3152" y="465"/>
                </a:lnTo>
                <a:lnTo>
                  <a:pt x="2981" y="538"/>
                </a:lnTo>
                <a:lnTo>
                  <a:pt x="2785" y="587"/>
                </a:lnTo>
                <a:lnTo>
                  <a:pt x="2272" y="587"/>
                </a:lnTo>
                <a:lnTo>
                  <a:pt x="2077" y="538"/>
                </a:lnTo>
                <a:lnTo>
                  <a:pt x="1906" y="465"/>
                </a:lnTo>
                <a:lnTo>
                  <a:pt x="1759" y="367"/>
                </a:lnTo>
                <a:lnTo>
                  <a:pt x="1515" y="245"/>
                </a:lnTo>
                <a:lnTo>
                  <a:pt x="1247" y="123"/>
                </a:lnTo>
                <a:lnTo>
                  <a:pt x="1100" y="74"/>
                </a:lnTo>
                <a:lnTo>
                  <a:pt x="905" y="50"/>
                </a:lnTo>
                <a:lnTo>
                  <a:pt x="709" y="25"/>
                </a:lnTo>
                <a:lnTo>
                  <a:pt x="489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0" name="CustomShape 180"/>
          <p:cNvSpPr/>
          <p:nvPr/>
        </p:nvSpPr>
        <p:spPr>
          <a:xfrm>
            <a:off x="5207040" y="3621240"/>
            <a:ext cx="261720" cy="282240"/>
          </a:xfrm>
          <a:custGeom>
            <a:avLst/>
            <a:gdLst/>
            <a:ahLst/>
            <a:cxnLst/>
            <a:rect l="l" t="t" r="r" b="b"/>
            <a:pathLst>
              <a:path w="13995" h="15094">
                <a:moveTo>
                  <a:pt x="5691" y="5740"/>
                </a:moveTo>
                <a:lnTo>
                  <a:pt x="5764" y="5764"/>
                </a:lnTo>
                <a:lnTo>
                  <a:pt x="5813" y="5837"/>
                </a:lnTo>
                <a:lnTo>
                  <a:pt x="5862" y="5886"/>
                </a:lnTo>
                <a:lnTo>
                  <a:pt x="5935" y="6082"/>
                </a:lnTo>
                <a:lnTo>
                  <a:pt x="5959" y="6301"/>
                </a:lnTo>
                <a:lnTo>
                  <a:pt x="5935" y="6521"/>
                </a:lnTo>
                <a:lnTo>
                  <a:pt x="5862" y="6692"/>
                </a:lnTo>
                <a:lnTo>
                  <a:pt x="5813" y="6765"/>
                </a:lnTo>
                <a:lnTo>
                  <a:pt x="5764" y="6814"/>
                </a:lnTo>
                <a:lnTo>
                  <a:pt x="5691" y="6839"/>
                </a:lnTo>
                <a:lnTo>
                  <a:pt x="5642" y="6863"/>
                </a:lnTo>
                <a:lnTo>
                  <a:pt x="5569" y="6839"/>
                </a:lnTo>
                <a:lnTo>
                  <a:pt x="5520" y="6814"/>
                </a:lnTo>
                <a:lnTo>
                  <a:pt x="5446" y="6765"/>
                </a:lnTo>
                <a:lnTo>
                  <a:pt x="5398" y="6692"/>
                </a:lnTo>
                <a:lnTo>
                  <a:pt x="5349" y="6521"/>
                </a:lnTo>
                <a:lnTo>
                  <a:pt x="5324" y="6301"/>
                </a:lnTo>
                <a:lnTo>
                  <a:pt x="5349" y="6082"/>
                </a:lnTo>
                <a:lnTo>
                  <a:pt x="5398" y="5886"/>
                </a:lnTo>
                <a:lnTo>
                  <a:pt x="5446" y="5837"/>
                </a:lnTo>
                <a:lnTo>
                  <a:pt x="5520" y="5764"/>
                </a:lnTo>
                <a:lnTo>
                  <a:pt x="5569" y="5740"/>
                </a:lnTo>
                <a:close/>
                <a:moveTo>
                  <a:pt x="8402" y="5740"/>
                </a:moveTo>
                <a:lnTo>
                  <a:pt x="8475" y="5764"/>
                </a:lnTo>
                <a:lnTo>
                  <a:pt x="8524" y="5837"/>
                </a:lnTo>
                <a:lnTo>
                  <a:pt x="8573" y="5886"/>
                </a:lnTo>
                <a:lnTo>
                  <a:pt x="8621" y="6082"/>
                </a:lnTo>
                <a:lnTo>
                  <a:pt x="8646" y="6301"/>
                </a:lnTo>
                <a:lnTo>
                  <a:pt x="8621" y="6521"/>
                </a:lnTo>
                <a:lnTo>
                  <a:pt x="8573" y="6692"/>
                </a:lnTo>
                <a:lnTo>
                  <a:pt x="8524" y="6765"/>
                </a:lnTo>
                <a:lnTo>
                  <a:pt x="8475" y="6814"/>
                </a:lnTo>
                <a:lnTo>
                  <a:pt x="8402" y="6839"/>
                </a:lnTo>
                <a:lnTo>
                  <a:pt x="8328" y="6863"/>
                </a:lnTo>
                <a:lnTo>
                  <a:pt x="8280" y="6839"/>
                </a:lnTo>
                <a:lnTo>
                  <a:pt x="8206" y="6814"/>
                </a:lnTo>
                <a:lnTo>
                  <a:pt x="8157" y="6765"/>
                </a:lnTo>
                <a:lnTo>
                  <a:pt x="8109" y="6692"/>
                </a:lnTo>
                <a:lnTo>
                  <a:pt x="8035" y="6521"/>
                </a:lnTo>
                <a:lnTo>
                  <a:pt x="8011" y="6301"/>
                </a:lnTo>
                <a:lnTo>
                  <a:pt x="8035" y="6082"/>
                </a:lnTo>
                <a:lnTo>
                  <a:pt x="8109" y="5886"/>
                </a:lnTo>
                <a:lnTo>
                  <a:pt x="8157" y="5837"/>
                </a:lnTo>
                <a:lnTo>
                  <a:pt x="8206" y="5764"/>
                </a:lnTo>
                <a:lnTo>
                  <a:pt x="8280" y="5740"/>
                </a:lnTo>
                <a:close/>
                <a:moveTo>
                  <a:pt x="9867" y="2931"/>
                </a:moveTo>
                <a:lnTo>
                  <a:pt x="9867" y="4421"/>
                </a:lnTo>
                <a:lnTo>
                  <a:pt x="11552" y="4421"/>
                </a:lnTo>
                <a:lnTo>
                  <a:pt x="11552" y="6033"/>
                </a:lnTo>
                <a:lnTo>
                  <a:pt x="7229" y="4225"/>
                </a:lnTo>
                <a:lnTo>
                  <a:pt x="7229" y="9867"/>
                </a:lnTo>
                <a:lnTo>
                  <a:pt x="7205" y="9965"/>
                </a:lnTo>
                <a:lnTo>
                  <a:pt x="7156" y="10063"/>
                </a:lnTo>
                <a:lnTo>
                  <a:pt x="7083" y="10111"/>
                </a:lnTo>
                <a:lnTo>
                  <a:pt x="6887" y="10111"/>
                </a:lnTo>
                <a:lnTo>
                  <a:pt x="6814" y="10063"/>
                </a:lnTo>
                <a:lnTo>
                  <a:pt x="6765" y="9965"/>
                </a:lnTo>
                <a:lnTo>
                  <a:pt x="6741" y="9867"/>
                </a:lnTo>
                <a:lnTo>
                  <a:pt x="6741" y="4225"/>
                </a:lnTo>
                <a:lnTo>
                  <a:pt x="2418" y="6033"/>
                </a:lnTo>
                <a:lnTo>
                  <a:pt x="2418" y="4421"/>
                </a:lnTo>
                <a:lnTo>
                  <a:pt x="4103" y="4421"/>
                </a:lnTo>
                <a:lnTo>
                  <a:pt x="4103" y="2931"/>
                </a:lnTo>
                <a:close/>
                <a:moveTo>
                  <a:pt x="5520" y="0"/>
                </a:moveTo>
                <a:lnTo>
                  <a:pt x="5520" y="2027"/>
                </a:lnTo>
                <a:lnTo>
                  <a:pt x="3151" y="2027"/>
                </a:lnTo>
                <a:lnTo>
                  <a:pt x="3151" y="3542"/>
                </a:lnTo>
                <a:lnTo>
                  <a:pt x="1466" y="3542"/>
                </a:lnTo>
                <a:lnTo>
                  <a:pt x="1466" y="6423"/>
                </a:lnTo>
                <a:lnTo>
                  <a:pt x="586" y="6765"/>
                </a:lnTo>
                <a:lnTo>
                  <a:pt x="415" y="6863"/>
                </a:lnTo>
                <a:lnTo>
                  <a:pt x="269" y="6985"/>
                </a:lnTo>
                <a:lnTo>
                  <a:pt x="147" y="7132"/>
                </a:lnTo>
                <a:lnTo>
                  <a:pt x="49" y="7278"/>
                </a:lnTo>
                <a:lnTo>
                  <a:pt x="0" y="7425"/>
                </a:lnTo>
                <a:lnTo>
                  <a:pt x="0" y="7596"/>
                </a:lnTo>
                <a:lnTo>
                  <a:pt x="0" y="7791"/>
                </a:lnTo>
                <a:lnTo>
                  <a:pt x="73" y="7987"/>
                </a:lnTo>
                <a:lnTo>
                  <a:pt x="1514" y="11308"/>
                </a:lnTo>
                <a:lnTo>
                  <a:pt x="1514" y="14874"/>
                </a:lnTo>
                <a:lnTo>
                  <a:pt x="1759" y="14752"/>
                </a:lnTo>
                <a:lnTo>
                  <a:pt x="2052" y="14630"/>
                </a:lnTo>
                <a:lnTo>
                  <a:pt x="2247" y="14581"/>
                </a:lnTo>
                <a:lnTo>
                  <a:pt x="2442" y="14556"/>
                </a:lnTo>
                <a:lnTo>
                  <a:pt x="2662" y="14532"/>
                </a:lnTo>
                <a:lnTo>
                  <a:pt x="2882" y="14508"/>
                </a:lnTo>
                <a:lnTo>
                  <a:pt x="3175" y="14532"/>
                </a:lnTo>
                <a:lnTo>
                  <a:pt x="3419" y="14556"/>
                </a:lnTo>
                <a:lnTo>
                  <a:pt x="3639" y="14605"/>
                </a:lnTo>
                <a:lnTo>
                  <a:pt x="3835" y="14678"/>
                </a:lnTo>
                <a:lnTo>
                  <a:pt x="4152" y="14801"/>
                </a:lnTo>
                <a:lnTo>
                  <a:pt x="4396" y="14947"/>
                </a:lnTo>
                <a:lnTo>
                  <a:pt x="4543" y="15020"/>
                </a:lnTo>
                <a:lnTo>
                  <a:pt x="4641" y="15069"/>
                </a:lnTo>
                <a:lnTo>
                  <a:pt x="4787" y="15094"/>
                </a:lnTo>
                <a:lnTo>
                  <a:pt x="5105" y="15094"/>
                </a:lnTo>
                <a:lnTo>
                  <a:pt x="5227" y="15069"/>
                </a:lnTo>
                <a:lnTo>
                  <a:pt x="5349" y="15020"/>
                </a:lnTo>
                <a:lnTo>
                  <a:pt x="5471" y="14947"/>
                </a:lnTo>
                <a:lnTo>
                  <a:pt x="5740" y="14801"/>
                </a:lnTo>
                <a:lnTo>
                  <a:pt x="6057" y="14678"/>
                </a:lnTo>
                <a:lnTo>
                  <a:pt x="6252" y="14605"/>
                </a:lnTo>
                <a:lnTo>
                  <a:pt x="6472" y="14556"/>
                </a:lnTo>
                <a:lnTo>
                  <a:pt x="6716" y="14532"/>
                </a:lnTo>
                <a:lnTo>
                  <a:pt x="6985" y="14508"/>
                </a:lnTo>
                <a:lnTo>
                  <a:pt x="7254" y="14532"/>
                </a:lnTo>
                <a:lnTo>
                  <a:pt x="7498" y="14556"/>
                </a:lnTo>
                <a:lnTo>
                  <a:pt x="7718" y="14605"/>
                </a:lnTo>
                <a:lnTo>
                  <a:pt x="7913" y="14678"/>
                </a:lnTo>
                <a:lnTo>
                  <a:pt x="8255" y="14801"/>
                </a:lnTo>
                <a:lnTo>
                  <a:pt x="8499" y="14947"/>
                </a:lnTo>
                <a:lnTo>
                  <a:pt x="8621" y="15020"/>
                </a:lnTo>
                <a:lnTo>
                  <a:pt x="8744" y="15069"/>
                </a:lnTo>
                <a:lnTo>
                  <a:pt x="8866" y="15094"/>
                </a:lnTo>
                <a:lnTo>
                  <a:pt x="9183" y="15094"/>
                </a:lnTo>
                <a:lnTo>
                  <a:pt x="9330" y="15069"/>
                </a:lnTo>
                <a:lnTo>
                  <a:pt x="9427" y="15020"/>
                </a:lnTo>
                <a:lnTo>
                  <a:pt x="9574" y="14947"/>
                </a:lnTo>
                <a:lnTo>
                  <a:pt x="9818" y="14801"/>
                </a:lnTo>
                <a:lnTo>
                  <a:pt x="10136" y="14678"/>
                </a:lnTo>
                <a:lnTo>
                  <a:pt x="10331" y="14605"/>
                </a:lnTo>
                <a:lnTo>
                  <a:pt x="10551" y="14556"/>
                </a:lnTo>
                <a:lnTo>
                  <a:pt x="10795" y="14532"/>
                </a:lnTo>
                <a:lnTo>
                  <a:pt x="11088" y="14508"/>
                </a:lnTo>
                <a:lnTo>
                  <a:pt x="11308" y="14532"/>
                </a:lnTo>
                <a:lnTo>
                  <a:pt x="11528" y="14556"/>
                </a:lnTo>
                <a:lnTo>
                  <a:pt x="11723" y="14581"/>
                </a:lnTo>
                <a:lnTo>
                  <a:pt x="11919" y="14630"/>
                </a:lnTo>
                <a:lnTo>
                  <a:pt x="12212" y="14752"/>
                </a:lnTo>
                <a:lnTo>
                  <a:pt x="12456" y="14874"/>
                </a:lnTo>
                <a:lnTo>
                  <a:pt x="12456" y="11308"/>
                </a:lnTo>
                <a:lnTo>
                  <a:pt x="13897" y="7987"/>
                </a:lnTo>
                <a:lnTo>
                  <a:pt x="13970" y="7791"/>
                </a:lnTo>
                <a:lnTo>
                  <a:pt x="13995" y="7596"/>
                </a:lnTo>
                <a:lnTo>
                  <a:pt x="13970" y="7425"/>
                </a:lnTo>
                <a:lnTo>
                  <a:pt x="13921" y="7278"/>
                </a:lnTo>
                <a:lnTo>
                  <a:pt x="13824" y="7132"/>
                </a:lnTo>
                <a:lnTo>
                  <a:pt x="13701" y="6985"/>
                </a:lnTo>
                <a:lnTo>
                  <a:pt x="13555" y="6863"/>
                </a:lnTo>
                <a:lnTo>
                  <a:pt x="13384" y="6765"/>
                </a:lnTo>
                <a:lnTo>
                  <a:pt x="12505" y="6423"/>
                </a:lnTo>
                <a:lnTo>
                  <a:pt x="12505" y="3542"/>
                </a:lnTo>
                <a:lnTo>
                  <a:pt x="10820" y="3542"/>
                </a:lnTo>
                <a:lnTo>
                  <a:pt x="10820" y="2027"/>
                </a:lnTo>
                <a:lnTo>
                  <a:pt x="8450" y="2027"/>
                </a:lnTo>
                <a:lnTo>
                  <a:pt x="845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1" name="CustomShape 181"/>
          <p:cNvSpPr/>
          <p:nvPr/>
        </p:nvSpPr>
        <p:spPr>
          <a:xfrm>
            <a:off x="587880" y="4176360"/>
            <a:ext cx="416520" cy="245520"/>
          </a:xfrm>
          <a:custGeom>
            <a:avLst/>
            <a:gdLst/>
            <a:ahLst/>
            <a:cxnLst/>
            <a:rect l="l" t="t" r="r" b="b"/>
            <a:pathLst>
              <a:path w="22274" h="13141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2" name="CustomShape 182"/>
          <p:cNvSpPr/>
          <p:nvPr/>
        </p:nvSpPr>
        <p:spPr>
          <a:xfrm>
            <a:off x="1134360" y="4256640"/>
            <a:ext cx="280440" cy="165960"/>
          </a:xfrm>
          <a:custGeom>
            <a:avLst/>
            <a:gdLst/>
            <a:ahLst/>
            <a:cxnLst/>
            <a:rect l="l" t="t" r="r" b="b"/>
            <a:pathLst>
              <a:path w="14997" h="8891">
                <a:moveTo>
                  <a:pt x="2077" y="1661"/>
                </a:moveTo>
                <a:lnTo>
                  <a:pt x="2199" y="1685"/>
                </a:lnTo>
                <a:lnTo>
                  <a:pt x="2468" y="1783"/>
                </a:lnTo>
                <a:lnTo>
                  <a:pt x="2687" y="1930"/>
                </a:lnTo>
                <a:lnTo>
                  <a:pt x="2883" y="2076"/>
                </a:lnTo>
                <a:lnTo>
                  <a:pt x="2932" y="2443"/>
                </a:lnTo>
                <a:lnTo>
                  <a:pt x="3005" y="2833"/>
                </a:lnTo>
                <a:lnTo>
                  <a:pt x="3176" y="3664"/>
                </a:lnTo>
                <a:lnTo>
                  <a:pt x="3396" y="4470"/>
                </a:lnTo>
                <a:lnTo>
                  <a:pt x="3567" y="5154"/>
                </a:lnTo>
                <a:lnTo>
                  <a:pt x="3371" y="5105"/>
                </a:lnTo>
                <a:lnTo>
                  <a:pt x="3152" y="5031"/>
                </a:lnTo>
                <a:lnTo>
                  <a:pt x="2956" y="4934"/>
                </a:lnTo>
                <a:lnTo>
                  <a:pt x="2736" y="4812"/>
                </a:lnTo>
                <a:lnTo>
                  <a:pt x="2541" y="4690"/>
                </a:lnTo>
                <a:lnTo>
                  <a:pt x="2321" y="4543"/>
                </a:lnTo>
                <a:lnTo>
                  <a:pt x="2126" y="4372"/>
                </a:lnTo>
                <a:lnTo>
                  <a:pt x="1930" y="4201"/>
                </a:lnTo>
                <a:lnTo>
                  <a:pt x="1759" y="4006"/>
                </a:lnTo>
                <a:lnTo>
                  <a:pt x="1613" y="3810"/>
                </a:lnTo>
                <a:lnTo>
                  <a:pt x="1466" y="3590"/>
                </a:lnTo>
                <a:lnTo>
                  <a:pt x="1344" y="3395"/>
                </a:lnTo>
                <a:lnTo>
                  <a:pt x="1247" y="3175"/>
                </a:lnTo>
                <a:lnTo>
                  <a:pt x="1173" y="2931"/>
                </a:lnTo>
                <a:lnTo>
                  <a:pt x="1124" y="2711"/>
                </a:lnTo>
                <a:lnTo>
                  <a:pt x="1124" y="2491"/>
                </a:lnTo>
                <a:lnTo>
                  <a:pt x="1124" y="2320"/>
                </a:lnTo>
                <a:lnTo>
                  <a:pt x="1173" y="2174"/>
                </a:lnTo>
                <a:lnTo>
                  <a:pt x="1247" y="2027"/>
                </a:lnTo>
                <a:lnTo>
                  <a:pt x="1369" y="1905"/>
                </a:lnTo>
                <a:lnTo>
                  <a:pt x="1491" y="1808"/>
                </a:lnTo>
                <a:lnTo>
                  <a:pt x="1613" y="1734"/>
                </a:lnTo>
                <a:lnTo>
                  <a:pt x="1784" y="1685"/>
                </a:lnTo>
                <a:lnTo>
                  <a:pt x="1955" y="1661"/>
                </a:lnTo>
                <a:close/>
                <a:moveTo>
                  <a:pt x="3225" y="0"/>
                </a:moveTo>
                <a:lnTo>
                  <a:pt x="3127" y="25"/>
                </a:lnTo>
                <a:lnTo>
                  <a:pt x="3029" y="98"/>
                </a:lnTo>
                <a:lnTo>
                  <a:pt x="2932" y="147"/>
                </a:lnTo>
                <a:lnTo>
                  <a:pt x="2883" y="245"/>
                </a:lnTo>
                <a:lnTo>
                  <a:pt x="2834" y="342"/>
                </a:lnTo>
                <a:lnTo>
                  <a:pt x="2785" y="440"/>
                </a:lnTo>
                <a:lnTo>
                  <a:pt x="2785" y="538"/>
                </a:lnTo>
                <a:lnTo>
                  <a:pt x="2785" y="709"/>
                </a:lnTo>
                <a:lnTo>
                  <a:pt x="2565" y="635"/>
                </a:lnTo>
                <a:lnTo>
                  <a:pt x="2370" y="586"/>
                </a:lnTo>
                <a:lnTo>
                  <a:pt x="2150" y="562"/>
                </a:lnTo>
                <a:lnTo>
                  <a:pt x="1955" y="538"/>
                </a:lnTo>
                <a:lnTo>
                  <a:pt x="1759" y="562"/>
                </a:lnTo>
                <a:lnTo>
                  <a:pt x="1564" y="586"/>
                </a:lnTo>
                <a:lnTo>
                  <a:pt x="1369" y="635"/>
                </a:lnTo>
                <a:lnTo>
                  <a:pt x="1198" y="709"/>
                </a:lnTo>
                <a:lnTo>
                  <a:pt x="1027" y="782"/>
                </a:lnTo>
                <a:lnTo>
                  <a:pt x="856" y="880"/>
                </a:lnTo>
                <a:lnTo>
                  <a:pt x="709" y="1002"/>
                </a:lnTo>
                <a:lnTo>
                  <a:pt x="563" y="1124"/>
                </a:lnTo>
                <a:lnTo>
                  <a:pt x="441" y="1246"/>
                </a:lnTo>
                <a:lnTo>
                  <a:pt x="343" y="1417"/>
                </a:lnTo>
                <a:lnTo>
                  <a:pt x="245" y="1563"/>
                </a:lnTo>
                <a:lnTo>
                  <a:pt x="147" y="1734"/>
                </a:lnTo>
                <a:lnTo>
                  <a:pt x="99" y="1905"/>
                </a:lnTo>
                <a:lnTo>
                  <a:pt x="50" y="2101"/>
                </a:lnTo>
                <a:lnTo>
                  <a:pt x="1" y="2296"/>
                </a:lnTo>
                <a:lnTo>
                  <a:pt x="1" y="2491"/>
                </a:lnTo>
                <a:lnTo>
                  <a:pt x="25" y="2858"/>
                </a:lnTo>
                <a:lnTo>
                  <a:pt x="99" y="3200"/>
                </a:lnTo>
                <a:lnTo>
                  <a:pt x="221" y="3566"/>
                </a:lnTo>
                <a:lnTo>
                  <a:pt x="367" y="3884"/>
                </a:lnTo>
                <a:lnTo>
                  <a:pt x="563" y="4225"/>
                </a:lnTo>
                <a:lnTo>
                  <a:pt x="782" y="4543"/>
                </a:lnTo>
                <a:lnTo>
                  <a:pt x="1027" y="4836"/>
                </a:lnTo>
                <a:lnTo>
                  <a:pt x="1295" y="5105"/>
                </a:lnTo>
                <a:lnTo>
                  <a:pt x="1588" y="5349"/>
                </a:lnTo>
                <a:lnTo>
                  <a:pt x="1906" y="5593"/>
                </a:lnTo>
                <a:lnTo>
                  <a:pt x="2248" y="5789"/>
                </a:lnTo>
                <a:lnTo>
                  <a:pt x="2590" y="5960"/>
                </a:lnTo>
                <a:lnTo>
                  <a:pt x="2932" y="6106"/>
                </a:lnTo>
                <a:lnTo>
                  <a:pt x="3274" y="6204"/>
                </a:lnTo>
                <a:lnTo>
                  <a:pt x="3616" y="6277"/>
                </a:lnTo>
                <a:lnTo>
                  <a:pt x="3957" y="6301"/>
                </a:lnTo>
                <a:lnTo>
                  <a:pt x="4080" y="6643"/>
                </a:lnTo>
                <a:lnTo>
                  <a:pt x="4226" y="6961"/>
                </a:lnTo>
                <a:lnTo>
                  <a:pt x="4519" y="7596"/>
                </a:lnTo>
                <a:lnTo>
                  <a:pt x="4812" y="8133"/>
                </a:lnTo>
                <a:lnTo>
                  <a:pt x="5081" y="8597"/>
                </a:lnTo>
                <a:lnTo>
                  <a:pt x="5154" y="8719"/>
                </a:lnTo>
                <a:lnTo>
                  <a:pt x="5276" y="8817"/>
                </a:lnTo>
                <a:lnTo>
                  <a:pt x="5423" y="8866"/>
                </a:lnTo>
                <a:lnTo>
                  <a:pt x="5569" y="8890"/>
                </a:lnTo>
                <a:lnTo>
                  <a:pt x="12212" y="8890"/>
                </a:lnTo>
                <a:lnTo>
                  <a:pt x="12359" y="8866"/>
                </a:lnTo>
                <a:lnTo>
                  <a:pt x="12506" y="8817"/>
                </a:lnTo>
                <a:lnTo>
                  <a:pt x="12628" y="8719"/>
                </a:lnTo>
                <a:lnTo>
                  <a:pt x="12701" y="8597"/>
                </a:lnTo>
                <a:lnTo>
                  <a:pt x="12994" y="8060"/>
                </a:lnTo>
                <a:lnTo>
                  <a:pt x="13360" y="7352"/>
                </a:lnTo>
                <a:lnTo>
                  <a:pt x="13727" y="6472"/>
                </a:lnTo>
                <a:lnTo>
                  <a:pt x="13922" y="6008"/>
                </a:lnTo>
                <a:lnTo>
                  <a:pt x="14117" y="5495"/>
                </a:lnTo>
                <a:lnTo>
                  <a:pt x="14288" y="4958"/>
                </a:lnTo>
                <a:lnTo>
                  <a:pt x="14459" y="4372"/>
                </a:lnTo>
                <a:lnTo>
                  <a:pt x="14606" y="3786"/>
                </a:lnTo>
                <a:lnTo>
                  <a:pt x="14752" y="3175"/>
                </a:lnTo>
                <a:lnTo>
                  <a:pt x="14850" y="2540"/>
                </a:lnTo>
                <a:lnTo>
                  <a:pt x="14923" y="1881"/>
                </a:lnTo>
                <a:lnTo>
                  <a:pt x="14972" y="1221"/>
                </a:lnTo>
                <a:lnTo>
                  <a:pt x="14997" y="538"/>
                </a:lnTo>
                <a:lnTo>
                  <a:pt x="14997" y="440"/>
                </a:lnTo>
                <a:lnTo>
                  <a:pt x="14948" y="342"/>
                </a:lnTo>
                <a:lnTo>
                  <a:pt x="14899" y="245"/>
                </a:lnTo>
                <a:lnTo>
                  <a:pt x="14850" y="147"/>
                </a:lnTo>
                <a:lnTo>
                  <a:pt x="14752" y="98"/>
                </a:lnTo>
                <a:lnTo>
                  <a:pt x="14655" y="25"/>
                </a:lnTo>
                <a:lnTo>
                  <a:pt x="1455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3" name="CustomShape 183"/>
          <p:cNvSpPr/>
          <p:nvPr/>
        </p:nvSpPr>
        <p:spPr>
          <a:xfrm>
            <a:off x="1134360" y="4433760"/>
            <a:ext cx="332280" cy="28800"/>
          </a:xfrm>
          <a:custGeom>
            <a:avLst/>
            <a:gdLst/>
            <a:ahLst/>
            <a:cxnLst/>
            <a:rect l="l" t="t" r="r" b="b"/>
            <a:pathLst>
              <a:path w="17781" h="1564">
                <a:moveTo>
                  <a:pt x="1" y="0"/>
                </a:moveTo>
                <a:lnTo>
                  <a:pt x="25" y="244"/>
                </a:lnTo>
                <a:lnTo>
                  <a:pt x="99" y="488"/>
                </a:lnTo>
                <a:lnTo>
                  <a:pt x="196" y="757"/>
                </a:lnTo>
                <a:lnTo>
                  <a:pt x="318" y="1001"/>
                </a:lnTo>
                <a:lnTo>
                  <a:pt x="489" y="1221"/>
                </a:lnTo>
                <a:lnTo>
                  <a:pt x="685" y="1392"/>
                </a:lnTo>
                <a:lnTo>
                  <a:pt x="782" y="1465"/>
                </a:lnTo>
                <a:lnTo>
                  <a:pt x="880" y="1514"/>
                </a:lnTo>
                <a:lnTo>
                  <a:pt x="1002" y="1539"/>
                </a:lnTo>
                <a:lnTo>
                  <a:pt x="1124" y="1563"/>
                </a:lnTo>
                <a:lnTo>
                  <a:pt x="16657" y="1563"/>
                </a:lnTo>
                <a:lnTo>
                  <a:pt x="16780" y="1539"/>
                </a:lnTo>
                <a:lnTo>
                  <a:pt x="16902" y="1514"/>
                </a:lnTo>
                <a:lnTo>
                  <a:pt x="16999" y="1465"/>
                </a:lnTo>
                <a:lnTo>
                  <a:pt x="17097" y="1392"/>
                </a:lnTo>
                <a:lnTo>
                  <a:pt x="17292" y="1221"/>
                </a:lnTo>
                <a:lnTo>
                  <a:pt x="17463" y="1001"/>
                </a:lnTo>
                <a:lnTo>
                  <a:pt x="17586" y="757"/>
                </a:lnTo>
                <a:lnTo>
                  <a:pt x="17683" y="488"/>
                </a:lnTo>
                <a:lnTo>
                  <a:pt x="17756" y="244"/>
                </a:lnTo>
                <a:lnTo>
                  <a:pt x="1778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4" name="CustomShape 184"/>
          <p:cNvSpPr/>
          <p:nvPr/>
        </p:nvSpPr>
        <p:spPr>
          <a:xfrm>
            <a:off x="1289880" y="4135680"/>
            <a:ext cx="23040" cy="96480"/>
          </a:xfrm>
          <a:custGeom>
            <a:avLst/>
            <a:gdLst/>
            <a:ahLst/>
            <a:cxnLst/>
            <a:rect l="l" t="t" r="r" b="b"/>
            <a:pathLst>
              <a:path w="1247" h="5178">
                <a:moveTo>
                  <a:pt x="953" y="0"/>
                </a:moveTo>
                <a:lnTo>
                  <a:pt x="856" y="25"/>
                </a:lnTo>
                <a:lnTo>
                  <a:pt x="758" y="98"/>
                </a:lnTo>
                <a:lnTo>
                  <a:pt x="709" y="171"/>
                </a:lnTo>
                <a:lnTo>
                  <a:pt x="685" y="293"/>
                </a:lnTo>
                <a:lnTo>
                  <a:pt x="660" y="464"/>
                </a:lnTo>
                <a:lnTo>
                  <a:pt x="611" y="611"/>
                </a:lnTo>
                <a:lnTo>
                  <a:pt x="514" y="733"/>
                </a:lnTo>
                <a:lnTo>
                  <a:pt x="416" y="879"/>
                </a:lnTo>
                <a:lnTo>
                  <a:pt x="269" y="1026"/>
                </a:lnTo>
                <a:lnTo>
                  <a:pt x="147" y="1246"/>
                </a:lnTo>
                <a:lnTo>
                  <a:pt x="74" y="1368"/>
                </a:lnTo>
                <a:lnTo>
                  <a:pt x="50" y="1490"/>
                </a:lnTo>
                <a:lnTo>
                  <a:pt x="1" y="1661"/>
                </a:lnTo>
                <a:lnTo>
                  <a:pt x="1" y="1832"/>
                </a:lnTo>
                <a:lnTo>
                  <a:pt x="1" y="2003"/>
                </a:lnTo>
                <a:lnTo>
                  <a:pt x="50" y="2149"/>
                </a:lnTo>
                <a:lnTo>
                  <a:pt x="74" y="2296"/>
                </a:lnTo>
                <a:lnTo>
                  <a:pt x="147" y="2394"/>
                </a:lnTo>
                <a:lnTo>
                  <a:pt x="269" y="2613"/>
                </a:lnTo>
                <a:lnTo>
                  <a:pt x="416" y="2784"/>
                </a:lnTo>
                <a:lnTo>
                  <a:pt x="514" y="2907"/>
                </a:lnTo>
                <a:lnTo>
                  <a:pt x="611" y="3029"/>
                </a:lnTo>
                <a:lnTo>
                  <a:pt x="660" y="3175"/>
                </a:lnTo>
                <a:lnTo>
                  <a:pt x="685" y="3346"/>
                </a:lnTo>
                <a:lnTo>
                  <a:pt x="660" y="3542"/>
                </a:lnTo>
                <a:lnTo>
                  <a:pt x="611" y="3688"/>
                </a:lnTo>
                <a:lnTo>
                  <a:pt x="514" y="3810"/>
                </a:lnTo>
                <a:lnTo>
                  <a:pt x="416" y="3932"/>
                </a:lnTo>
                <a:lnTo>
                  <a:pt x="269" y="4103"/>
                </a:lnTo>
                <a:lnTo>
                  <a:pt x="147" y="4299"/>
                </a:lnTo>
                <a:lnTo>
                  <a:pt x="74" y="4421"/>
                </a:lnTo>
                <a:lnTo>
                  <a:pt x="50" y="4567"/>
                </a:lnTo>
                <a:lnTo>
                  <a:pt x="1" y="4714"/>
                </a:lnTo>
                <a:lnTo>
                  <a:pt x="1" y="4885"/>
                </a:lnTo>
                <a:lnTo>
                  <a:pt x="25" y="5007"/>
                </a:lnTo>
                <a:lnTo>
                  <a:pt x="74" y="5080"/>
                </a:lnTo>
                <a:lnTo>
                  <a:pt x="172" y="5153"/>
                </a:lnTo>
                <a:lnTo>
                  <a:pt x="294" y="5178"/>
                </a:lnTo>
                <a:lnTo>
                  <a:pt x="392" y="5153"/>
                </a:lnTo>
                <a:lnTo>
                  <a:pt x="489" y="5080"/>
                </a:lnTo>
                <a:lnTo>
                  <a:pt x="538" y="5007"/>
                </a:lnTo>
                <a:lnTo>
                  <a:pt x="563" y="4885"/>
                </a:lnTo>
                <a:lnTo>
                  <a:pt x="587" y="4714"/>
                </a:lnTo>
                <a:lnTo>
                  <a:pt x="636" y="4567"/>
                </a:lnTo>
                <a:lnTo>
                  <a:pt x="733" y="4445"/>
                </a:lnTo>
                <a:lnTo>
                  <a:pt x="831" y="4299"/>
                </a:lnTo>
                <a:lnTo>
                  <a:pt x="978" y="4152"/>
                </a:lnTo>
                <a:lnTo>
                  <a:pt x="1100" y="3932"/>
                </a:lnTo>
                <a:lnTo>
                  <a:pt x="1149" y="3810"/>
                </a:lnTo>
                <a:lnTo>
                  <a:pt x="1197" y="3688"/>
                </a:lnTo>
                <a:lnTo>
                  <a:pt x="1222" y="3542"/>
                </a:lnTo>
                <a:lnTo>
                  <a:pt x="1246" y="3346"/>
                </a:lnTo>
                <a:lnTo>
                  <a:pt x="1222" y="3175"/>
                </a:lnTo>
                <a:lnTo>
                  <a:pt x="1197" y="3029"/>
                </a:lnTo>
                <a:lnTo>
                  <a:pt x="1149" y="2882"/>
                </a:lnTo>
                <a:lnTo>
                  <a:pt x="1100" y="2784"/>
                </a:lnTo>
                <a:lnTo>
                  <a:pt x="978" y="2565"/>
                </a:lnTo>
                <a:lnTo>
                  <a:pt x="831" y="2394"/>
                </a:lnTo>
                <a:lnTo>
                  <a:pt x="733" y="2272"/>
                </a:lnTo>
                <a:lnTo>
                  <a:pt x="636" y="2149"/>
                </a:lnTo>
                <a:lnTo>
                  <a:pt x="587" y="2003"/>
                </a:lnTo>
                <a:lnTo>
                  <a:pt x="563" y="1832"/>
                </a:lnTo>
                <a:lnTo>
                  <a:pt x="587" y="1637"/>
                </a:lnTo>
                <a:lnTo>
                  <a:pt x="636" y="1490"/>
                </a:lnTo>
                <a:lnTo>
                  <a:pt x="733" y="1368"/>
                </a:lnTo>
                <a:lnTo>
                  <a:pt x="831" y="1246"/>
                </a:lnTo>
                <a:lnTo>
                  <a:pt x="978" y="1075"/>
                </a:lnTo>
                <a:lnTo>
                  <a:pt x="1100" y="879"/>
                </a:lnTo>
                <a:lnTo>
                  <a:pt x="1149" y="757"/>
                </a:lnTo>
                <a:lnTo>
                  <a:pt x="1197" y="611"/>
                </a:lnTo>
                <a:lnTo>
                  <a:pt x="1222" y="464"/>
                </a:lnTo>
                <a:lnTo>
                  <a:pt x="1246" y="293"/>
                </a:lnTo>
                <a:lnTo>
                  <a:pt x="1222" y="171"/>
                </a:lnTo>
                <a:lnTo>
                  <a:pt x="1149" y="98"/>
                </a:lnTo>
                <a:lnTo>
                  <a:pt x="1075" y="25"/>
                </a:lnTo>
                <a:lnTo>
                  <a:pt x="95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5" name="CustomShape 185"/>
          <p:cNvSpPr/>
          <p:nvPr/>
        </p:nvSpPr>
        <p:spPr>
          <a:xfrm>
            <a:off x="1257120" y="4135680"/>
            <a:ext cx="23040" cy="96480"/>
          </a:xfrm>
          <a:custGeom>
            <a:avLst/>
            <a:gdLst/>
            <a:ahLst/>
            <a:cxnLst/>
            <a:rect l="l" t="t" r="r" b="b"/>
            <a:pathLst>
              <a:path w="1246" h="5178">
                <a:moveTo>
                  <a:pt x="977" y="0"/>
                </a:moveTo>
                <a:lnTo>
                  <a:pt x="855" y="25"/>
                </a:lnTo>
                <a:lnTo>
                  <a:pt x="782" y="98"/>
                </a:lnTo>
                <a:lnTo>
                  <a:pt x="709" y="171"/>
                </a:lnTo>
                <a:lnTo>
                  <a:pt x="684" y="293"/>
                </a:lnTo>
                <a:lnTo>
                  <a:pt x="660" y="464"/>
                </a:lnTo>
                <a:lnTo>
                  <a:pt x="611" y="611"/>
                </a:lnTo>
                <a:lnTo>
                  <a:pt x="538" y="733"/>
                </a:lnTo>
                <a:lnTo>
                  <a:pt x="416" y="879"/>
                </a:lnTo>
                <a:lnTo>
                  <a:pt x="269" y="1026"/>
                </a:lnTo>
                <a:lnTo>
                  <a:pt x="147" y="1246"/>
                </a:lnTo>
                <a:lnTo>
                  <a:pt x="98" y="1368"/>
                </a:lnTo>
                <a:lnTo>
                  <a:pt x="49" y="1490"/>
                </a:lnTo>
                <a:lnTo>
                  <a:pt x="25" y="1661"/>
                </a:lnTo>
                <a:lnTo>
                  <a:pt x="0" y="1832"/>
                </a:lnTo>
                <a:lnTo>
                  <a:pt x="25" y="2003"/>
                </a:lnTo>
                <a:lnTo>
                  <a:pt x="49" y="2149"/>
                </a:lnTo>
                <a:lnTo>
                  <a:pt x="98" y="2296"/>
                </a:lnTo>
                <a:lnTo>
                  <a:pt x="147" y="2394"/>
                </a:lnTo>
                <a:lnTo>
                  <a:pt x="269" y="2613"/>
                </a:lnTo>
                <a:lnTo>
                  <a:pt x="416" y="2784"/>
                </a:lnTo>
                <a:lnTo>
                  <a:pt x="538" y="2907"/>
                </a:lnTo>
                <a:lnTo>
                  <a:pt x="611" y="3029"/>
                </a:lnTo>
                <a:lnTo>
                  <a:pt x="660" y="3175"/>
                </a:lnTo>
                <a:lnTo>
                  <a:pt x="684" y="3346"/>
                </a:lnTo>
                <a:lnTo>
                  <a:pt x="660" y="3542"/>
                </a:lnTo>
                <a:lnTo>
                  <a:pt x="611" y="3688"/>
                </a:lnTo>
                <a:lnTo>
                  <a:pt x="538" y="3810"/>
                </a:lnTo>
                <a:lnTo>
                  <a:pt x="416" y="3932"/>
                </a:lnTo>
                <a:lnTo>
                  <a:pt x="269" y="4103"/>
                </a:lnTo>
                <a:lnTo>
                  <a:pt x="147" y="4299"/>
                </a:lnTo>
                <a:lnTo>
                  <a:pt x="98" y="4421"/>
                </a:lnTo>
                <a:lnTo>
                  <a:pt x="49" y="4567"/>
                </a:lnTo>
                <a:lnTo>
                  <a:pt x="25" y="4714"/>
                </a:lnTo>
                <a:lnTo>
                  <a:pt x="0" y="4885"/>
                </a:lnTo>
                <a:lnTo>
                  <a:pt x="25" y="5007"/>
                </a:lnTo>
                <a:lnTo>
                  <a:pt x="98" y="5080"/>
                </a:lnTo>
                <a:lnTo>
                  <a:pt x="171" y="5153"/>
                </a:lnTo>
                <a:lnTo>
                  <a:pt x="293" y="5178"/>
                </a:lnTo>
                <a:lnTo>
                  <a:pt x="391" y="5153"/>
                </a:lnTo>
                <a:lnTo>
                  <a:pt x="489" y="5080"/>
                </a:lnTo>
                <a:lnTo>
                  <a:pt x="562" y="5007"/>
                </a:lnTo>
                <a:lnTo>
                  <a:pt x="586" y="4885"/>
                </a:lnTo>
                <a:lnTo>
                  <a:pt x="586" y="4714"/>
                </a:lnTo>
                <a:lnTo>
                  <a:pt x="660" y="4567"/>
                </a:lnTo>
                <a:lnTo>
                  <a:pt x="733" y="4445"/>
                </a:lnTo>
                <a:lnTo>
                  <a:pt x="831" y="4299"/>
                </a:lnTo>
                <a:lnTo>
                  <a:pt x="977" y="4152"/>
                </a:lnTo>
                <a:lnTo>
                  <a:pt x="1124" y="3932"/>
                </a:lnTo>
                <a:lnTo>
                  <a:pt x="1173" y="3810"/>
                </a:lnTo>
                <a:lnTo>
                  <a:pt x="1221" y="3688"/>
                </a:lnTo>
                <a:lnTo>
                  <a:pt x="1246" y="3542"/>
                </a:lnTo>
                <a:lnTo>
                  <a:pt x="1246" y="3346"/>
                </a:lnTo>
                <a:lnTo>
                  <a:pt x="1246" y="3175"/>
                </a:lnTo>
                <a:lnTo>
                  <a:pt x="1221" y="3029"/>
                </a:lnTo>
                <a:lnTo>
                  <a:pt x="1173" y="2882"/>
                </a:lnTo>
                <a:lnTo>
                  <a:pt x="1124" y="2784"/>
                </a:lnTo>
                <a:lnTo>
                  <a:pt x="977" y="2565"/>
                </a:lnTo>
                <a:lnTo>
                  <a:pt x="831" y="2394"/>
                </a:lnTo>
                <a:lnTo>
                  <a:pt x="733" y="2272"/>
                </a:lnTo>
                <a:lnTo>
                  <a:pt x="660" y="2149"/>
                </a:lnTo>
                <a:lnTo>
                  <a:pt x="586" y="2003"/>
                </a:lnTo>
                <a:lnTo>
                  <a:pt x="586" y="1832"/>
                </a:lnTo>
                <a:lnTo>
                  <a:pt x="586" y="1637"/>
                </a:lnTo>
                <a:lnTo>
                  <a:pt x="660" y="1490"/>
                </a:lnTo>
                <a:lnTo>
                  <a:pt x="733" y="1368"/>
                </a:lnTo>
                <a:lnTo>
                  <a:pt x="831" y="1246"/>
                </a:lnTo>
                <a:lnTo>
                  <a:pt x="977" y="1075"/>
                </a:lnTo>
                <a:lnTo>
                  <a:pt x="1124" y="879"/>
                </a:lnTo>
                <a:lnTo>
                  <a:pt x="1173" y="757"/>
                </a:lnTo>
                <a:lnTo>
                  <a:pt x="1221" y="611"/>
                </a:lnTo>
                <a:lnTo>
                  <a:pt x="1246" y="464"/>
                </a:lnTo>
                <a:lnTo>
                  <a:pt x="1246" y="293"/>
                </a:lnTo>
                <a:lnTo>
                  <a:pt x="1221" y="171"/>
                </a:lnTo>
                <a:lnTo>
                  <a:pt x="1173" y="98"/>
                </a:lnTo>
                <a:lnTo>
                  <a:pt x="1075" y="25"/>
                </a:lnTo>
                <a:lnTo>
                  <a:pt x="977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6" name="CustomShape 186"/>
          <p:cNvSpPr/>
          <p:nvPr/>
        </p:nvSpPr>
        <p:spPr>
          <a:xfrm>
            <a:off x="1322640" y="4135680"/>
            <a:ext cx="22680" cy="96480"/>
          </a:xfrm>
          <a:custGeom>
            <a:avLst/>
            <a:gdLst/>
            <a:ahLst/>
            <a:cxnLst/>
            <a:rect l="l" t="t" r="r" b="b"/>
            <a:pathLst>
              <a:path w="1222" h="5178">
                <a:moveTo>
                  <a:pt x="953" y="0"/>
                </a:moveTo>
                <a:lnTo>
                  <a:pt x="831" y="25"/>
                </a:lnTo>
                <a:lnTo>
                  <a:pt x="757" y="98"/>
                </a:lnTo>
                <a:lnTo>
                  <a:pt x="684" y="171"/>
                </a:lnTo>
                <a:lnTo>
                  <a:pt x="660" y="293"/>
                </a:lnTo>
                <a:lnTo>
                  <a:pt x="660" y="464"/>
                </a:lnTo>
                <a:lnTo>
                  <a:pt x="586" y="611"/>
                </a:lnTo>
                <a:lnTo>
                  <a:pt x="513" y="733"/>
                </a:lnTo>
                <a:lnTo>
                  <a:pt x="391" y="879"/>
                </a:lnTo>
                <a:lnTo>
                  <a:pt x="269" y="1026"/>
                </a:lnTo>
                <a:lnTo>
                  <a:pt x="122" y="1246"/>
                </a:lnTo>
                <a:lnTo>
                  <a:pt x="73" y="1368"/>
                </a:lnTo>
                <a:lnTo>
                  <a:pt x="25" y="1490"/>
                </a:lnTo>
                <a:lnTo>
                  <a:pt x="0" y="1661"/>
                </a:lnTo>
                <a:lnTo>
                  <a:pt x="0" y="1832"/>
                </a:lnTo>
                <a:lnTo>
                  <a:pt x="0" y="2003"/>
                </a:lnTo>
                <a:lnTo>
                  <a:pt x="25" y="2149"/>
                </a:lnTo>
                <a:lnTo>
                  <a:pt x="73" y="2296"/>
                </a:lnTo>
                <a:lnTo>
                  <a:pt x="122" y="2394"/>
                </a:lnTo>
                <a:lnTo>
                  <a:pt x="269" y="2613"/>
                </a:lnTo>
                <a:lnTo>
                  <a:pt x="391" y="2784"/>
                </a:lnTo>
                <a:lnTo>
                  <a:pt x="513" y="2907"/>
                </a:lnTo>
                <a:lnTo>
                  <a:pt x="586" y="3029"/>
                </a:lnTo>
                <a:lnTo>
                  <a:pt x="660" y="3175"/>
                </a:lnTo>
                <a:lnTo>
                  <a:pt x="660" y="3346"/>
                </a:lnTo>
                <a:lnTo>
                  <a:pt x="660" y="3542"/>
                </a:lnTo>
                <a:lnTo>
                  <a:pt x="586" y="3688"/>
                </a:lnTo>
                <a:lnTo>
                  <a:pt x="513" y="3810"/>
                </a:lnTo>
                <a:lnTo>
                  <a:pt x="391" y="3932"/>
                </a:lnTo>
                <a:lnTo>
                  <a:pt x="269" y="4103"/>
                </a:lnTo>
                <a:lnTo>
                  <a:pt x="122" y="4299"/>
                </a:lnTo>
                <a:lnTo>
                  <a:pt x="73" y="4421"/>
                </a:lnTo>
                <a:lnTo>
                  <a:pt x="25" y="4567"/>
                </a:lnTo>
                <a:lnTo>
                  <a:pt x="0" y="4714"/>
                </a:lnTo>
                <a:lnTo>
                  <a:pt x="0" y="4885"/>
                </a:lnTo>
                <a:lnTo>
                  <a:pt x="25" y="5007"/>
                </a:lnTo>
                <a:lnTo>
                  <a:pt x="73" y="5080"/>
                </a:lnTo>
                <a:lnTo>
                  <a:pt x="171" y="5153"/>
                </a:lnTo>
                <a:lnTo>
                  <a:pt x="269" y="5178"/>
                </a:lnTo>
                <a:lnTo>
                  <a:pt x="391" y="5153"/>
                </a:lnTo>
                <a:lnTo>
                  <a:pt x="464" y="5080"/>
                </a:lnTo>
                <a:lnTo>
                  <a:pt x="538" y="5007"/>
                </a:lnTo>
                <a:lnTo>
                  <a:pt x="562" y="4885"/>
                </a:lnTo>
                <a:lnTo>
                  <a:pt x="586" y="4714"/>
                </a:lnTo>
                <a:lnTo>
                  <a:pt x="635" y="4567"/>
                </a:lnTo>
                <a:lnTo>
                  <a:pt x="708" y="4445"/>
                </a:lnTo>
                <a:lnTo>
                  <a:pt x="831" y="4299"/>
                </a:lnTo>
                <a:lnTo>
                  <a:pt x="953" y="4152"/>
                </a:lnTo>
                <a:lnTo>
                  <a:pt x="1099" y="3932"/>
                </a:lnTo>
                <a:lnTo>
                  <a:pt x="1148" y="3810"/>
                </a:lnTo>
                <a:lnTo>
                  <a:pt x="1197" y="3688"/>
                </a:lnTo>
                <a:lnTo>
                  <a:pt x="1221" y="3542"/>
                </a:lnTo>
                <a:lnTo>
                  <a:pt x="1221" y="3346"/>
                </a:lnTo>
                <a:lnTo>
                  <a:pt x="1221" y="3175"/>
                </a:lnTo>
                <a:lnTo>
                  <a:pt x="1197" y="3029"/>
                </a:lnTo>
                <a:lnTo>
                  <a:pt x="1148" y="2882"/>
                </a:lnTo>
                <a:lnTo>
                  <a:pt x="1099" y="2784"/>
                </a:lnTo>
                <a:lnTo>
                  <a:pt x="953" y="2565"/>
                </a:lnTo>
                <a:lnTo>
                  <a:pt x="831" y="2394"/>
                </a:lnTo>
                <a:lnTo>
                  <a:pt x="708" y="2272"/>
                </a:lnTo>
                <a:lnTo>
                  <a:pt x="635" y="2149"/>
                </a:lnTo>
                <a:lnTo>
                  <a:pt x="586" y="2003"/>
                </a:lnTo>
                <a:lnTo>
                  <a:pt x="562" y="1832"/>
                </a:lnTo>
                <a:lnTo>
                  <a:pt x="586" y="1637"/>
                </a:lnTo>
                <a:lnTo>
                  <a:pt x="635" y="1490"/>
                </a:lnTo>
                <a:lnTo>
                  <a:pt x="708" y="1368"/>
                </a:lnTo>
                <a:lnTo>
                  <a:pt x="831" y="1246"/>
                </a:lnTo>
                <a:lnTo>
                  <a:pt x="953" y="1075"/>
                </a:lnTo>
                <a:lnTo>
                  <a:pt x="1099" y="879"/>
                </a:lnTo>
                <a:lnTo>
                  <a:pt x="1148" y="757"/>
                </a:lnTo>
                <a:lnTo>
                  <a:pt x="1197" y="611"/>
                </a:lnTo>
                <a:lnTo>
                  <a:pt x="1221" y="464"/>
                </a:lnTo>
                <a:lnTo>
                  <a:pt x="1221" y="293"/>
                </a:lnTo>
                <a:lnTo>
                  <a:pt x="1221" y="171"/>
                </a:lnTo>
                <a:lnTo>
                  <a:pt x="1148" y="98"/>
                </a:lnTo>
                <a:lnTo>
                  <a:pt x="1050" y="25"/>
                </a:lnTo>
                <a:lnTo>
                  <a:pt x="95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7" name="CustomShape 187"/>
          <p:cNvSpPr/>
          <p:nvPr/>
        </p:nvSpPr>
        <p:spPr>
          <a:xfrm>
            <a:off x="1668960" y="4124880"/>
            <a:ext cx="272880" cy="348120"/>
          </a:xfrm>
          <a:custGeom>
            <a:avLst/>
            <a:gdLst/>
            <a:ahLst/>
            <a:cxnLst/>
            <a:rect l="l" t="t" r="r" b="b"/>
            <a:pathLst>
              <a:path w="14606" h="18611">
                <a:moveTo>
                  <a:pt x="4152" y="1734"/>
                </a:moveTo>
                <a:lnTo>
                  <a:pt x="4274" y="1759"/>
                </a:lnTo>
                <a:lnTo>
                  <a:pt x="4397" y="1783"/>
                </a:lnTo>
                <a:lnTo>
                  <a:pt x="4543" y="1808"/>
                </a:lnTo>
                <a:lnTo>
                  <a:pt x="4812" y="1930"/>
                </a:lnTo>
                <a:lnTo>
                  <a:pt x="5105" y="2125"/>
                </a:lnTo>
                <a:lnTo>
                  <a:pt x="5398" y="2394"/>
                </a:lnTo>
                <a:lnTo>
                  <a:pt x="5496" y="2516"/>
                </a:lnTo>
                <a:lnTo>
                  <a:pt x="5593" y="2638"/>
                </a:lnTo>
                <a:lnTo>
                  <a:pt x="5789" y="2956"/>
                </a:lnTo>
                <a:lnTo>
                  <a:pt x="5935" y="3322"/>
                </a:lnTo>
                <a:lnTo>
                  <a:pt x="6057" y="3688"/>
                </a:lnTo>
                <a:lnTo>
                  <a:pt x="6155" y="4079"/>
                </a:lnTo>
                <a:lnTo>
                  <a:pt x="6204" y="4470"/>
                </a:lnTo>
                <a:lnTo>
                  <a:pt x="6277" y="4836"/>
                </a:lnTo>
                <a:lnTo>
                  <a:pt x="6302" y="5154"/>
                </a:lnTo>
                <a:lnTo>
                  <a:pt x="5984" y="5129"/>
                </a:lnTo>
                <a:lnTo>
                  <a:pt x="5618" y="5080"/>
                </a:lnTo>
                <a:lnTo>
                  <a:pt x="5227" y="5007"/>
                </a:lnTo>
                <a:lnTo>
                  <a:pt x="4836" y="4909"/>
                </a:lnTo>
                <a:lnTo>
                  <a:pt x="4470" y="4787"/>
                </a:lnTo>
                <a:lnTo>
                  <a:pt x="4104" y="4641"/>
                </a:lnTo>
                <a:lnTo>
                  <a:pt x="3786" y="4445"/>
                </a:lnTo>
                <a:lnTo>
                  <a:pt x="3664" y="4348"/>
                </a:lnTo>
                <a:lnTo>
                  <a:pt x="3542" y="4250"/>
                </a:lnTo>
                <a:lnTo>
                  <a:pt x="3273" y="3957"/>
                </a:lnTo>
                <a:lnTo>
                  <a:pt x="3078" y="3664"/>
                </a:lnTo>
                <a:lnTo>
                  <a:pt x="2956" y="3395"/>
                </a:lnTo>
                <a:lnTo>
                  <a:pt x="2931" y="3273"/>
                </a:lnTo>
                <a:lnTo>
                  <a:pt x="2907" y="3127"/>
                </a:lnTo>
                <a:lnTo>
                  <a:pt x="2882" y="3004"/>
                </a:lnTo>
                <a:lnTo>
                  <a:pt x="2907" y="2858"/>
                </a:lnTo>
                <a:lnTo>
                  <a:pt x="2931" y="2736"/>
                </a:lnTo>
                <a:lnTo>
                  <a:pt x="2956" y="2614"/>
                </a:lnTo>
                <a:lnTo>
                  <a:pt x="3004" y="2492"/>
                </a:lnTo>
                <a:lnTo>
                  <a:pt x="3078" y="2369"/>
                </a:lnTo>
                <a:lnTo>
                  <a:pt x="3273" y="2125"/>
                </a:lnTo>
                <a:lnTo>
                  <a:pt x="3517" y="1930"/>
                </a:lnTo>
                <a:lnTo>
                  <a:pt x="3639" y="1857"/>
                </a:lnTo>
                <a:lnTo>
                  <a:pt x="3762" y="1808"/>
                </a:lnTo>
                <a:lnTo>
                  <a:pt x="3884" y="1783"/>
                </a:lnTo>
                <a:lnTo>
                  <a:pt x="4006" y="1759"/>
                </a:lnTo>
                <a:lnTo>
                  <a:pt x="4152" y="1734"/>
                </a:lnTo>
                <a:close/>
                <a:moveTo>
                  <a:pt x="10454" y="1734"/>
                </a:moveTo>
                <a:lnTo>
                  <a:pt x="10600" y="1759"/>
                </a:lnTo>
                <a:lnTo>
                  <a:pt x="10722" y="1783"/>
                </a:lnTo>
                <a:lnTo>
                  <a:pt x="10844" y="1808"/>
                </a:lnTo>
                <a:lnTo>
                  <a:pt x="10966" y="1857"/>
                </a:lnTo>
                <a:lnTo>
                  <a:pt x="11089" y="1930"/>
                </a:lnTo>
                <a:lnTo>
                  <a:pt x="11333" y="2125"/>
                </a:lnTo>
                <a:lnTo>
                  <a:pt x="11528" y="2369"/>
                </a:lnTo>
                <a:lnTo>
                  <a:pt x="11601" y="2492"/>
                </a:lnTo>
                <a:lnTo>
                  <a:pt x="11650" y="2614"/>
                </a:lnTo>
                <a:lnTo>
                  <a:pt x="11675" y="2736"/>
                </a:lnTo>
                <a:lnTo>
                  <a:pt x="11699" y="2858"/>
                </a:lnTo>
                <a:lnTo>
                  <a:pt x="11724" y="3004"/>
                </a:lnTo>
                <a:lnTo>
                  <a:pt x="11699" y="3127"/>
                </a:lnTo>
                <a:lnTo>
                  <a:pt x="11675" y="3273"/>
                </a:lnTo>
                <a:lnTo>
                  <a:pt x="11650" y="3395"/>
                </a:lnTo>
                <a:lnTo>
                  <a:pt x="11528" y="3664"/>
                </a:lnTo>
                <a:lnTo>
                  <a:pt x="11333" y="3957"/>
                </a:lnTo>
                <a:lnTo>
                  <a:pt x="11064" y="4250"/>
                </a:lnTo>
                <a:lnTo>
                  <a:pt x="10942" y="4348"/>
                </a:lnTo>
                <a:lnTo>
                  <a:pt x="10820" y="4445"/>
                </a:lnTo>
                <a:lnTo>
                  <a:pt x="10502" y="4641"/>
                </a:lnTo>
                <a:lnTo>
                  <a:pt x="10136" y="4787"/>
                </a:lnTo>
                <a:lnTo>
                  <a:pt x="9770" y="4909"/>
                </a:lnTo>
                <a:lnTo>
                  <a:pt x="9379" y="5007"/>
                </a:lnTo>
                <a:lnTo>
                  <a:pt x="8988" y="5080"/>
                </a:lnTo>
                <a:lnTo>
                  <a:pt x="8622" y="5129"/>
                </a:lnTo>
                <a:lnTo>
                  <a:pt x="8304" y="5154"/>
                </a:lnTo>
                <a:lnTo>
                  <a:pt x="8329" y="4836"/>
                </a:lnTo>
                <a:lnTo>
                  <a:pt x="8402" y="4470"/>
                </a:lnTo>
                <a:lnTo>
                  <a:pt x="8451" y="4079"/>
                </a:lnTo>
                <a:lnTo>
                  <a:pt x="8549" y="3688"/>
                </a:lnTo>
                <a:lnTo>
                  <a:pt x="8671" y="3322"/>
                </a:lnTo>
                <a:lnTo>
                  <a:pt x="8817" y="2956"/>
                </a:lnTo>
                <a:lnTo>
                  <a:pt x="9013" y="2638"/>
                </a:lnTo>
                <a:lnTo>
                  <a:pt x="9110" y="2516"/>
                </a:lnTo>
                <a:lnTo>
                  <a:pt x="9208" y="2394"/>
                </a:lnTo>
                <a:lnTo>
                  <a:pt x="9501" y="2125"/>
                </a:lnTo>
                <a:lnTo>
                  <a:pt x="9794" y="1930"/>
                </a:lnTo>
                <a:lnTo>
                  <a:pt x="10063" y="1808"/>
                </a:lnTo>
                <a:lnTo>
                  <a:pt x="10209" y="1783"/>
                </a:lnTo>
                <a:lnTo>
                  <a:pt x="10331" y="1759"/>
                </a:lnTo>
                <a:lnTo>
                  <a:pt x="10454" y="1734"/>
                </a:lnTo>
                <a:close/>
                <a:moveTo>
                  <a:pt x="3639" y="0"/>
                </a:moveTo>
                <a:lnTo>
                  <a:pt x="3395" y="25"/>
                </a:lnTo>
                <a:lnTo>
                  <a:pt x="3151" y="74"/>
                </a:lnTo>
                <a:lnTo>
                  <a:pt x="2907" y="147"/>
                </a:lnTo>
                <a:lnTo>
                  <a:pt x="2687" y="220"/>
                </a:lnTo>
                <a:lnTo>
                  <a:pt x="2467" y="342"/>
                </a:lnTo>
                <a:lnTo>
                  <a:pt x="2272" y="464"/>
                </a:lnTo>
                <a:lnTo>
                  <a:pt x="2101" y="611"/>
                </a:lnTo>
                <a:lnTo>
                  <a:pt x="1930" y="782"/>
                </a:lnTo>
                <a:lnTo>
                  <a:pt x="1759" y="953"/>
                </a:lnTo>
                <a:lnTo>
                  <a:pt x="1612" y="1124"/>
                </a:lnTo>
                <a:lnTo>
                  <a:pt x="1490" y="1344"/>
                </a:lnTo>
                <a:lnTo>
                  <a:pt x="1368" y="1539"/>
                </a:lnTo>
                <a:lnTo>
                  <a:pt x="1295" y="1759"/>
                </a:lnTo>
                <a:lnTo>
                  <a:pt x="1222" y="2003"/>
                </a:lnTo>
                <a:lnTo>
                  <a:pt x="1173" y="2247"/>
                </a:lnTo>
                <a:lnTo>
                  <a:pt x="1148" y="2492"/>
                </a:lnTo>
                <a:lnTo>
                  <a:pt x="1173" y="2760"/>
                </a:lnTo>
                <a:lnTo>
                  <a:pt x="1197" y="3029"/>
                </a:lnTo>
                <a:lnTo>
                  <a:pt x="1295" y="3298"/>
                </a:lnTo>
                <a:lnTo>
                  <a:pt x="1393" y="3566"/>
                </a:lnTo>
                <a:lnTo>
                  <a:pt x="1539" y="3859"/>
                </a:lnTo>
                <a:lnTo>
                  <a:pt x="1734" y="4152"/>
                </a:lnTo>
                <a:lnTo>
                  <a:pt x="1954" y="4445"/>
                </a:lnTo>
                <a:lnTo>
                  <a:pt x="2223" y="4739"/>
                </a:lnTo>
                <a:lnTo>
                  <a:pt x="2394" y="4885"/>
                </a:lnTo>
                <a:lnTo>
                  <a:pt x="2565" y="5007"/>
                </a:lnTo>
                <a:lnTo>
                  <a:pt x="2931" y="5251"/>
                </a:lnTo>
                <a:lnTo>
                  <a:pt x="3346" y="5471"/>
                </a:lnTo>
                <a:lnTo>
                  <a:pt x="3762" y="5642"/>
                </a:lnTo>
                <a:lnTo>
                  <a:pt x="391" y="5642"/>
                </a:lnTo>
                <a:lnTo>
                  <a:pt x="318" y="5667"/>
                </a:lnTo>
                <a:lnTo>
                  <a:pt x="220" y="5715"/>
                </a:lnTo>
                <a:lnTo>
                  <a:pt x="147" y="5789"/>
                </a:lnTo>
                <a:lnTo>
                  <a:pt x="98" y="5838"/>
                </a:lnTo>
                <a:lnTo>
                  <a:pt x="49" y="5935"/>
                </a:lnTo>
                <a:lnTo>
                  <a:pt x="25" y="6033"/>
                </a:lnTo>
                <a:lnTo>
                  <a:pt x="0" y="6131"/>
                </a:lnTo>
                <a:lnTo>
                  <a:pt x="0" y="9599"/>
                </a:lnTo>
                <a:lnTo>
                  <a:pt x="5325" y="9599"/>
                </a:lnTo>
                <a:lnTo>
                  <a:pt x="5325" y="6009"/>
                </a:lnTo>
                <a:lnTo>
                  <a:pt x="5813" y="6082"/>
                </a:lnTo>
                <a:lnTo>
                  <a:pt x="5813" y="18611"/>
                </a:lnTo>
                <a:lnTo>
                  <a:pt x="8793" y="18611"/>
                </a:lnTo>
                <a:lnTo>
                  <a:pt x="8793" y="6082"/>
                </a:lnTo>
                <a:lnTo>
                  <a:pt x="9281" y="6009"/>
                </a:lnTo>
                <a:lnTo>
                  <a:pt x="9281" y="9599"/>
                </a:lnTo>
                <a:lnTo>
                  <a:pt x="14605" y="9599"/>
                </a:lnTo>
                <a:lnTo>
                  <a:pt x="14605" y="6131"/>
                </a:lnTo>
                <a:lnTo>
                  <a:pt x="14581" y="6033"/>
                </a:lnTo>
                <a:lnTo>
                  <a:pt x="14557" y="5935"/>
                </a:lnTo>
                <a:lnTo>
                  <a:pt x="14508" y="5838"/>
                </a:lnTo>
                <a:lnTo>
                  <a:pt x="14459" y="5789"/>
                </a:lnTo>
                <a:lnTo>
                  <a:pt x="14386" y="5715"/>
                </a:lnTo>
                <a:lnTo>
                  <a:pt x="14288" y="5667"/>
                </a:lnTo>
                <a:lnTo>
                  <a:pt x="14215" y="5642"/>
                </a:lnTo>
                <a:lnTo>
                  <a:pt x="10844" y="5642"/>
                </a:lnTo>
                <a:lnTo>
                  <a:pt x="11259" y="5471"/>
                </a:lnTo>
                <a:lnTo>
                  <a:pt x="11675" y="5251"/>
                </a:lnTo>
                <a:lnTo>
                  <a:pt x="12041" y="5007"/>
                </a:lnTo>
                <a:lnTo>
                  <a:pt x="12212" y="4885"/>
                </a:lnTo>
                <a:lnTo>
                  <a:pt x="12383" y="4739"/>
                </a:lnTo>
                <a:lnTo>
                  <a:pt x="12652" y="4445"/>
                </a:lnTo>
                <a:lnTo>
                  <a:pt x="12871" y="4152"/>
                </a:lnTo>
                <a:lnTo>
                  <a:pt x="13067" y="3859"/>
                </a:lnTo>
                <a:lnTo>
                  <a:pt x="13213" y="3566"/>
                </a:lnTo>
                <a:lnTo>
                  <a:pt x="13311" y="3298"/>
                </a:lnTo>
                <a:lnTo>
                  <a:pt x="13409" y="3029"/>
                </a:lnTo>
                <a:lnTo>
                  <a:pt x="13433" y="2760"/>
                </a:lnTo>
                <a:lnTo>
                  <a:pt x="13458" y="2492"/>
                </a:lnTo>
                <a:lnTo>
                  <a:pt x="13433" y="2247"/>
                </a:lnTo>
                <a:lnTo>
                  <a:pt x="13384" y="2003"/>
                </a:lnTo>
                <a:lnTo>
                  <a:pt x="13311" y="1759"/>
                </a:lnTo>
                <a:lnTo>
                  <a:pt x="13238" y="1539"/>
                </a:lnTo>
                <a:lnTo>
                  <a:pt x="13116" y="1344"/>
                </a:lnTo>
                <a:lnTo>
                  <a:pt x="12994" y="1124"/>
                </a:lnTo>
                <a:lnTo>
                  <a:pt x="12847" y="953"/>
                </a:lnTo>
                <a:lnTo>
                  <a:pt x="12676" y="782"/>
                </a:lnTo>
                <a:lnTo>
                  <a:pt x="12505" y="611"/>
                </a:lnTo>
                <a:lnTo>
                  <a:pt x="12334" y="464"/>
                </a:lnTo>
                <a:lnTo>
                  <a:pt x="12139" y="342"/>
                </a:lnTo>
                <a:lnTo>
                  <a:pt x="11919" y="220"/>
                </a:lnTo>
                <a:lnTo>
                  <a:pt x="11699" y="147"/>
                </a:lnTo>
                <a:lnTo>
                  <a:pt x="11455" y="74"/>
                </a:lnTo>
                <a:lnTo>
                  <a:pt x="11211" y="25"/>
                </a:lnTo>
                <a:lnTo>
                  <a:pt x="10966" y="0"/>
                </a:lnTo>
                <a:lnTo>
                  <a:pt x="10698" y="25"/>
                </a:lnTo>
                <a:lnTo>
                  <a:pt x="10429" y="49"/>
                </a:lnTo>
                <a:lnTo>
                  <a:pt x="10160" y="147"/>
                </a:lnTo>
                <a:lnTo>
                  <a:pt x="9892" y="245"/>
                </a:lnTo>
                <a:lnTo>
                  <a:pt x="9599" y="391"/>
                </a:lnTo>
                <a:lnTo>
                  <a:pt x="9306" y="587"/>
                </a:lnTo>
                <a:lnTo>
                  <a:pt x="9013" y="806"/>
                </a:lnTo>
                <a:lnTo>
                  <a:pt x="8719" y="1075"/>
                </a:lnTo>
                <a:lnTo>
                  <a:pt x="8475" y="1368"/>
                </a:lnTo>
                <a:lnTo>
                  <a:pt x="8280" y="1661"/>
                </a:lnTo>
                <a:lnTo>
                  <a:pt x="8084" y="2003"/>
                </a:lnTo>
                <a:lnTo>
                  <a:pt x="7914" y="2369"/>
                </a:lnTo>
                <a:lnTo>
                  <a:pt x="7791" y="2736"/>
                </a:lnTo>
                <a:lnTo>
                  <a:pt x="7669" y="3102"/>
                </a:lnTo>
                <a:lnTo>
                  <a:pt x="7572" y="3469"/>
                </a:lnTo>
                <a:lnTo>
                  <a:pt x="7498" y="3835"/>
                </a:lnTo>
                <a:lnTo>
                  <a:pt x="7401" y="4519"/>
                </a:lnTo>
                <a:lnTo>
                  <a:pt x="7327" y="5080"/>
                </a:lnTo>
                <a:lnTo>
                  <a:pt x="7303" y="5667"/>
                </a:lnTo>
                <a:lnTo>
                  <a:pt x="7279" y="5080"/>
                </a:lnTo>
                <a:lnTo>
                  <a:pt x="7205" y="4519"/>
                </a:lnTo>
                <a:lnTo>
                  <a:pt x="7108" y="3835"/>
                </a:lnTo>
                <a:lnTo>
                  <a:pt x="7034" y="3469"/>
                </a:lnTo>
                <a:lnTo>
                  <a:pt x="6937" y="3102"/>
                </a:lnTo>
                <a:lnTo>
                  <a:pt x="6814" y="2736"/>
                </a:lnTo>
                <a:lnTo>
                  <a:pt x="6692" y="2369"/>
                </a:lnTo>
                <a:lnTo>
                  <a:pt x="6521" y="2003"/>
                </a:lnTo>
                <a:lnTo>
                  <a:pt x="6326" y="1661"/>
                </a:lnTo>
                <a:lnTo>
                  <a:pt x="6131" y="1368"/>
                </a:lnTo>
                <a:lnTo>
                  <a:pt x="5886" y="1075"/>
                </a:lnTo>
                <a:lnTo>
                  <a:pt x="5593" y="806"/>
                </a:lnTo>
                <a:lnTo>
                  <a:pt x="5300" y="587"/>
                </a:lnTo>
                <a:lnTo>
                  <a:pt x="5007" y="391"/>
                </a:lnTo>
                <a:lnTo>
                  <a:pt x="4714" y="245"/>
                </a:lnTo>
                <a:lnTo>
                  <a:pt x="4445" y="147"/>
                </a:lnTo>
                <a:lnTo>
                  <a:pt x="4177" y="49"/>
                </a:lnTo>
                <a:lnTo>
                  <a:pt x="3908" y="25"/>
                </a:lnTo>
                <a:lnTo>
                  <a:pt x="3639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8" name="CustomShape 188"/>
          <p:cNvSpPr/>
          <p:nvPr/>
        </p:nvSpPr>
        <p:spPr>
          <a:xfrm>
            <a:off x="1683360" y="4313880"/>
            <a:ext cx="84600" cy="159120"/>
          </a:xfrm>
          <a:custGeom>
            <a:avLst/>
            <a:gdLst/>
            <a:ahLst/>
            <a:cxnLst/>
            <a:rect l="l" t="t" r="r" b="b"/>
            <a:pathLst>
              <a:path w="4544" h="8524">
                <a:moveTo>
                  <a:pt x="1" y="0"/>
                </a:moveTo>
                <a:lnTo>
                  <a:pt x="1" y="8035"/>
                </a:lnTo>
                <a:lnTo>
                  <a:pt x="25" y="8133"/>
                </a:lnTo>
                <a:lnTo>
                  <a:pt x="50" y="8231"/>
                </a:lnTo>
                <a:lnTo>
                  <a:pt x="99" y="8304"/>
                </a:lnTo>
                <a:lnTo>
                  <a:pt x="148" y="8377"/>
                </a:lnTo>
                <a:lnTo>
                  <a:pt x="221" y="8426"/>
                </a:lnTo>
                <a:lnTo>
                  <a:pt x="318" y="8475"/>
                </a:lnTo>
                <a:lnTo>
                  <a:pt x="392" y="8499"/>
                </a:lnTo>
                <a:lnTo>
                  <a:pt x="489" y="8524"/>
                </a:lnTo>
                <a:lnTo>
                  <a:pt x="4544" y="8524"/>
                </a:lnTo>
                <a:lnTo>
                  <a:pt x="454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9" name="CustomShape 189"/>
          <p:cNvSpPr/>
          <p:nvPr/>
        </p:nvSpPr>
        <p:spPr>
          <a:xfrm>
            <a:off x="1842480" y="4313880"/>
            <a:ext cx="84600" cy="159120"/>
          </a:xfrm>
          <a:custGeom>
            <a:avLst/>
            <a:gdLst/>
            <a:ahLst/>
            <a:cxnLst/>
            <a:rect l="l" t="t" r="r" b="b"/>
            <a:pathLst>
              <a:path w="4543" h="8524">
                <a:moveTo>
                  <a:pt x="0" y="0"/>
                </a:moveTo>
                <a:lnTo>
                  <a:pt x="0" y="8524"/>
                </a:lnTo>
                <a:lnTo>
                  <a:pt x="4054" y="8524"/>
                </a:lnTo>
                <a:lnTo>
                  <a:pt x="4152" y="8499"/>
                </a:lnTo>
                <a:lnTo>
                  <a:pt x="4225" y="8475"/>
                </a:lnTo>
                <a:lnTo>
                  <a:pt x="4323" y="8426"/>
                </a:lnTo>
                <a:lnTo>
                  <a:pt x="4396" y="8377"/>
                </a:lnTo>
                <a:lnTo>
                  <a:pt x="4445" y="8304"/>
                </a:lnTo>
                <a:lnTo>
                  <a:pt x="4494" y="8231"/>
                </a:lnTo>
                <a:lnTo>
                  <a:pt x="4518" y="8133"/>
                </a:lnTo>
                <a:lnTo>
                  <a:pt x="4543" y="8035"/>
                </a:lnTo>
                <a:lnTo>
                  <a:pt x="454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0" name="CustomShape 190"/>
          <p:cNvSpPr/>
          <p:nvPr/>
        </p:nvSpPr>
        <p:spPr>
          <a:xfrm>
            <a:off x="2314080" y="4302360"/>
            <a:ext cx="151560" cy="157680"/>
          </a:xfrm>
          <a:custGeom>
            <a:avLst/>
            <a:gdLst/>
            <a:ahLst/>
            <a:cxnLst/>
            <a:rect l="l" t="t" r="r" b="b"/>
            <a:pathLst>
              <a:path w="8110" h="8451">
                <a:moveTo>
                  <a:pt x="1710" y="1"/>
                </a:moveTo>
                <a:lnTo>
                  <a:pt x="1" y="1857"/>
                </a:lnTo>
                <a:lnTo>
                  <a:pt x="5813" y="8158"/>
                </a:lnTo>
                <a:lnTo>
                  <a:pt x="5960" y="8280"/>
                </a:lnTo>
                <a:lnTo>
                  <a:pt x="6131" y="8378"/>
                </a:lnTo>
                <a:lnTo>
                  <a:pt x="6302" y="8427"/>
                </a:lnTo>
                <a:lnTo>
                  <a:pt x="6497" y="8451"/>
                </a:lnTo>
                <a:lnTo>
                  <a:pt x="6668" y="8427"/>
                </a:lnTo>
                <a:lnTo>
                  <a:pt x="6839" y="8378"/>
                </a:lnTo>
                <a:lnTo>
                  <a:pt x="7010" y="8280"/>
                </a:lnTo>
                <a:lnTo>
                  <a:pt x="7157" y="8158"/>
                </a:lnTo>
                <a:lnTo>
                  <a:pt x="7841" y="7474"/>
                </a:lnTo>
                <a:lnTo>
                  <a:pt x="7963" y="7328"/>
                </a:lnTo>
                <a:lnTo>
                  <a:pt x="8060" y="7157"/>
                </a:lnTo>
                <a:lnTo>
                  <a:pt x="8109" y="6986"/>
                </a:lnTo>
                <a:lnTo>
                  <a:pt x="8109" y="6815"/>
                </a:lnTo>
                <a:lnTo>
                  <a:pt x="8109" y="6619"/>
                </a:lnTo>
                <a:lnTo>
                  <a:pt x="8060" y="6448"/>
                </a:lnTo>
                <a:lnTo>
                  <a:pt x="7963" y="6277"/>
                </a:lnTo>
                <a:lnTo>
                  <a:pt x="7841" y="6131"/>
                </a:lnTo>
                <a:lnTo>
                  <a:pt x="171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1" name="CustomShape 191"/>
          <p:cNvSpPr/>
          <p:nvPr/>
        </p:nvSpPr>
        <p:spPr>
          <a:xfrm>
            <a:off x="2154240" y="4138200"/>
            <a:ext cx="152280" cy="155520"/>
          </a:xfrm>
          <a:custGeom>
            <a:avLst/>
            <a:gdLst/>
            <a:ahLst/>
            <a:cxnLst/>
            <a:rect l="l" t="t" r="r" b="b"/>
            <a:pathLst>
              <a:path w="8159" h="8329">
                <a:moveTo>
                  <a:pt x="880" y="1"/>
                </a:moveTo>
                <a:lnTo>
                  <a:pt x="685" y="50"/>
                </a:lnTo>
                <a:lnTo>
                  <a:pt x="514" y="123"/>
                </a:lnTo>
                <a:lnTo>
                  <a:pt x="391" y="245"/>
                </a:lnTo>
                <a:lnTo>
                  <a:pt x="269" y="367"/>
                </a:lnTo>
                <a:lnTo>
                  <a:pt x="172" y="514"/>
                </a:lnTo>
                <a:lnTo>
                  <a:pt x="98" y="685"/>
                </a:lnTo>
                <a:lnTo>
                  <a:pt x="50" y="856"/>
                </a:lnTo>
                <a:lnTo>
                  <a:pt x="1" y="1026"/>
                </a:lnTo>
                <a:lnTo>
                  <a:pt x="1" y="1222"/>
                </a:lnTo>
                <a:lnTo>
                  <a:pt x="1" y="1417"/>
                </a:lnTo>
                <a:lnTo>
                  <a:pt x="1" y="1613"/>
                </a:lnTo>
                <a:lnTo>
                  <a:pt x="74" y="2028"/>
                </a:lnTo>
                <a:lnTo>
                  <a:pt x="221" y="2492"/>
                </a:lnTo>
                <a:lnTo>
                  <a:pt x="391" y="2931"/>
                </a:lnTo>
                <a:lnTo>
                  <a:pt x="611" y="3396"/>
                </a:lnTo>
                <a:lnTo>
                  <a:pt x="856" y="3884"/>
                </a:lnTo>
                <a:lnTo>
                  <a:pt x="1124" y="4324"/>
                </a:lnTo>
                <a:lnTo>
                  <a:pt x="1417" y="4788"/>
                </a:lnTo>
                <a:lnTo>
                  <a:pt x="1710" y="5203"/>
                </a:lnTo>
                <a:lnTo>
                  <a:pt x="2003" y="5594"/>
                </a:lnTo>
                <a:lnTo>
                  <a:pt x="2296" y="5960"/>
                </a:lnTo>
                <a:lnTo>
                  <a:pt x="2590" y="6302"/>
                </a:lnTo>
                <a:lnTo>
                  <a:pt x="2858" y="6571"/>
                </a:lnTo>
                <a:lnTo>
                  <a:pt x="3078" y="6790"/>
                </a:lnTo>
                <a:lnTo>
                  <a:pt x="3322" y="6986"/>
                </a:lnTo>
                <a:lnTo>
                  <a:pt x="3566" y="7157"/>
                </a:lnTo>
                <a:lnTo>
                  <a:pt x="3811" y="7328"/>
                </a:lnTo>
                <a:lnTo>
                  <a:pt x="4324" y="7621"/>
                </a:lnTo>
                <a:lnTo>
                  <a:pt x="4836" y="7841"/>
                </a:lnTo>
                <a:lnTo>
                  <a:pt x="5325" y="8036"/>
                </a:lnTo>
                <a:lnTo>
                  <a:pt x="5740" y="8182"/>
                </a:lnTo>
                <a:lnTo>
                  <a:pt x="6351" y="8329"/>
                </a:lnTo>
                <a:lnTo>
                  <a:pt x="8158" y="6668"/>
                </a:lnTo>
                <a:lnTo>
                  <a:pt x="4446" y="2956"/>
                </a:lnTo>
                <a:lnTo>
                  <a:pt x="1735" y="245"/>
                </a:lnTo>
                <a:lnTo>
                  <a:pt x="1588" y="123"/>
                </a:lnTo>
                <a:lnTo>
                  <a:pt x="1417" y="50"/>
                </a:lnTo>
                <a:lnTo>
                  <a:pt x="124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2" name="CustomShape 192"/>
          <p:cNvSpPr/>
          <p:nvPr/>
        </p:nvSpPr>
        <p:spPr>
          <a:xfrm>
            <a:off x="2153160" y="4142520"/>
            <a:ext cx="313200" cy="313200"/>
          </a:xfrm>
          <a:custGeom>
            <a:avLst/>
            <a:gdLst/>
            <a:ahLst/>
            <a:cxnLst/>
            <a:rect l="l" t="t" r="r" b="b"/>
            <a:pathLst>
              <a:path w="16756" h="16755">
                <a:moveTo>
                  <a:pt x="13922" y="1"/>
                </a:moveTo>
                <a:lnTo>
                  <a:pt x="13824" y="49"/>
                </a:lnTo>
                <a:lnTo>
                  <a:pt x="13360" y="342"/>
                </a:lnTo>
                <a:lnTo>
                  <a:pt x="12261" y="1026"/>
                </a:lnTo>
                <a:lnTo>
                  <a:pt x="11602" y="1466"/>
                </a:lnTo>
                <a:lnTo>
                  <a:pt x="10942" y="1930"/>
                </a:lnTo>
                <a:lnTo>
                  <a:pt x="10381" y="2370"/>
                </a:lnTo>
                <a:lnTo>
                  <a:pt x="10112" y="2589"/>
                </a:lnTo>
                <a:lnTo>
                  <a:pt x="9917" y="2785"/>
                </a:lnTo>
                <a:lnTo>
                  <a:pt x="9795" y="2907"/>
                </a:lnTo>
                <a:lnTo>
                  <a:pt x="9697" y="3053"/>
                </a:lnTo>
                <a:lnTo>
                  <a:pt x="9599" y="3224"/>
                </a:lnTo>
                <a:lnTo>
                  <a:pt x="9526" y="3420"/>
                </a:lnTo>
                <a:lnTo>
                  <a:pt x="9404" y="3835"/>
                </a:lnTo>
                <a:lnTo>
                  <a:pt x="9330" y="4275"/>
                </a:lnTo>
                <a:lnTo>
                  <a:pt x="9282" y="4714"/>
                </a:lnTo>
                <a:lnTo>
                  <a:pt x="9306" y="5178"/>
                </a:lnTo>
                <a:lnTo>
                  <a:pt x="9355" y="5593"/>
                </a:lnTo>
                <a:lnTo>
                  <a:pt x="9379" y="5789"/>
                </a:lnTo>
                <a:lnTo>
                  <a:pt x="9453" y="5960"/>
                </a:lnTo>
                <a:lnTo>
                  <a:pt x="270" y="14459"/>
                </a:lnTo>
                <a:lnTo>
                  <a:pt x="147" y="14606"/>
                </a:lnTo>
                <a:lnTo>
                  <a:pt x="74" y="14776"/>
                </a:lnTo>
                <a:lnTo>
                  <a:pt x="1" y="14947"/>
                </a:lnTo>
                <a:lnTo>
                  <a:pt x="1" y="15118"/>
                </a:lnTo>
                <a:lnTo>
                  <a:pt x="1" y="15314"/>
                </a:lnTo>
                <a:lnTo>
                  <a:pt x="74" y="15485"/>
                </a:lnTo>
                <a:lnTo>
                  <a:pt x="147" y="15656"/>
                </a:lnTo>
                <a:lnTo>
                  <a:pt x="270" y="15802"/>
                </a:lnTo>
                <a:lnTo>
                  <a:pt x="953" y="16486"/>
                </a:lnTo>
                <a:lnTo>
                  <a:pt x="1100" y="16608"/>
                </a:lnTo>
                <a:lnTo>
                  <a:pt x="1271" y="16681"/>
                </a:lnTo>
                <a:lnTo>
                  <a:pt x="1442" y="16755"/>
                </a:lnTo>
                <a:lnTo>
                  <a:pt x="1808" y="16755"/>
                </a:lnTo>
                <a:lnTo>
                  <a:pt x="1979" y="16681"/>
                </a:lnTo>
                <a:lnTo>
                  <a:pt x="2150" y="16608"/>
                </a:lnTo>
                <a:lnTo>
                  <a:pt x="2297" y="16486"/>
                </a:lnTo>
                <a:lnTo>
                  <a:pt x="10796" y="7303"/>
                </a:lnTo>
                <a:lnTo>
                  <a:pt x="11162" y="7401"/>
                </a:lnTo>
                <a:lnTo>
                  <a:pt x="11577" y="7450"/>
                </a:lnTo>
                <a:lnTo>
                  <a:pt x="12041" y="7474"/>
                </a:lnTo>
                <a:lnTo>
                  <a:pt x="12481" y="7425"/>
                </a:lnTo>
                <a:lnTo>
                  <a:pt x="12921" y="7352"/>
                </a:lnTo>
                <a:lnTo>
                  <a:pt x="13336" y="7230"/>
                </a:lnTo>
                <a:lnTo>
                  <a:pt x="13531" y="7156"/>
                </a:lnTo>
                <a:lnTo>
                  <a:pt x="13702" y="7059"/>
                </a:lnTo>
                <a:lnTo>
                  <a:pt x="13849" y="6961"/>
                </a:lnTo>
                <a:lnTo>
                  <a:pt x="13971" y="6839"/>
                </a:lnTo>
                <a:lnTo>
                  <a:pt x="14166" y="6644"/>
                </a:lnTo>
                <a:lnTo>
                  <a:pt x="14386" y="6375"/>
                </a:lnTo>
                <a:lnTo>
                  <a:pt x="14826" y="5813"/>
                </a:lnTo>
                <a:lnTo>
                  <a:pt x="15290" y="5154"/>
                </a:lnTo>
                <a:lnTo>
                  <a:pt x="15729" y="4494"/>
                </a:lnTo>
                <a:lnTo>
                  <a:pt x="16413" y="3395"/>
                </a:lnTo>
                <a:lnTo>
                  <a:pt x="16706" y="2931"/>
                </a:lnTo>
                <a:lnTo>
                  <a:pt x="16755" y="2834"/>
                </a:lnTo>
                <a:lnTo>
                  <a:pt x="16755" y="2736"/>
                </a:lnTo>
                <a:lnTo>
                  <a:pt x="16755" y="2663"/>
                </a:lnTo>
                <a:lnTo>
                  <a:pt x="16706" y="2589"/>
                </a:lnTo>
                <a:lnTo>
                  <a:pt x="16633" y="2541"/>
                </a:lnTo>
                <a:lnTo>
                  <a:pt x="16462" y="2541"/>
                </a:lnTo>
                <a:lnTo>
                  <a:pt x="16364" y="2589"/>
                </a:lnTo>
                <a:lnTo>
                  <a:pt x="13653" y="4958"/>
                </a:lnTo>
                <a:lnTo>
                  <a:pt x="13580" y="5007"/>
                </a:lnTo>
                <a:lnTo>
                  <a:pt x="13458" y="5007"/>
                </a:lnTo>
                <a:lnTo>
                  <a:pt x="13360" y="4983"/>
                </a:lnTo>
                <a:lnTo>
                  <a:pt x="13238" y="4885"/>
                </a:lnTo>
                <a:lnTo>
                  <a:pt x="13140" y="4763"/>
                </a:lnTo>
                <a:lnTo>
                  <a:pt x="13092" y="4641"/>
                </a:lnTo>
                <a:lnTo>
                  <a:pt x="13092" y="4543"/>
                </a:lnTo>
                <a:lnTo>
                  <a:pt x="13140" y="4446"/>
                </a:lnTo>
                <a:lnTo>
                  <a:pt x="15607" y="1490"/>
                </a:lnTo>
                <a:lnTo>
                  <a:pt x="15656" y="1393"/>
                </a:lnTo>
                <a:lnTo>
                  <a:pt x="15656" y="1319"/>
                </a:lnTo>
                <a:lnTo>
                  <a:pt x="15656" y="1222"/>
                </a:lnTo>
                <a:lnTo>
                  <a:pt x="15607" y="1148"/>
                </a:lnTo>
                <a:lnTo>
                  <a:pt x="15534" y="1100"/>
                </a:lnTo>
                <a:lnTo>
                  <a:pt x="15363" y="1100"/>
                </a:lnTo>
                <a:lnTo>
                  <a:pt x="15265" y="1148"/>
                </a:lnTo>
                <a:lnTo>
                  <a:pt x="12310" y="3615"/>
                </a:lnTo>
                <a:lnTo>
                  <a:pt x="12212" y="3664"/>
                </a:lnTo>
                <a:lnTo>
                  <a:pt x="12115" y="3664"/>
                </a:lnTo>
                <a:lnTo>
                  <a:pt x="11993" y="3615"/>
                </a:lnTo>
                <a:lnTo>
                  <a:pt x="11895" y="3517"/>
                </a:lnTo>
                <a:lnTo>
                  <a:pt x="11797" y="3395"/>
                </a:lnTo>
                <a:lnTo>
                  <a:pt x="11748" y="3298"/>
                </a:lnTo>
                <a:lnTo>
                  <a:pt x="11748" y="3176"/>
                </a:lnTo>
                <a:lnTo>
                  <a:pt x="11797" y="3102"/>
                </a:lnTo>
                <a:lnTo>
                  <a:pt x="14166" y="391"/>
                </a:lnTo>
                <a:lnTo>
                  <a:pt x="14215" y="294"/>
                </a:lnTo>
                <a:lnTo>
                  <a:pt x="14215" y="220"/>
                </a:lnTo>
                <a:lnTo>
                  <a:pt x="14215" y="123"/>
                </a:lnTo>
                <a:lnTo>
                  <a:pt x="14166" y="49"/>
                </a:lnTo>
                <a:lnTo>
                  <a:pt x="1409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3" name="CustomShape 193"/>
          <p:cNvSpPr/>
          <p:nvPr/>
        </p:nvSpPr>
        <p:spPr>
          <a:xfrm>
            <a:off x="2627280" y="4371840"/>
            <a:ext cx="374400" cy="81000"/>
          </a:xfrm>
          <a:custGeom>
            <a:avLst/>
            <a:gdLst/>
            <a:ahLst/>
            <a:cxnLst/>
            <a:rect l="l" t="t" r="r" b="b"/>
            <a:pathLst>
              <a:path w="20028" h="4349">
                <a:moveTo>
                  <a:pt x="17683" y="856"/>
                </a:moveTo>
                <a:lnTo>
                  <a:pt x="17781" y="880"/>
                </a:lnTo>
                <a:lnTo>
                  <a:pt x="17854" y="929"/>
                </a:lnTo>
                <a:lnTo>
                  <a:pt x="17903" y="1002"/>
                </a:lnTo>
                <a:lnTo>
                  <a:pt x="17927" y="1100"/>
                </a:lnTo>
                <a:lnTo>
                  <a:pt x="17903" y="1198"/>
                </a:lnTo>
                <a:lnTo>
                  <a:pt x="17854" y="1271"/>
                </a:lnTo>
                <a:lnTo>
                  <a:pt x="17781" y="1320"/>
                </a:lnTo>
                <a:lnTo>
                  <a:pt x="17683" y="1344"/>
                </a:lnTo>
                <a:lnTo>
                  <a:pt x="2345" y="1344"/>
                </a:lnTo>
                <a:lnTo>
                  <a:pt x="2247" y="1320"/>
                </a:lnTo>
                <a:lnTo>
                  <a:pt x="2174" y="1271"/>
                </a:lnTo>
                <a:lnTo>
                  <a:pt x="2125" y="1198"/>
                </a:lnTo>
                <a:lnTo>
                  <a:pt x="2101" y="1100"/>
                </a:lnTo>
                <a:lnTo>
                  <a:pt x="2125" y="1002"/>
                </a:lnTo>
                <a:lnTo>
                  <a:pt x="2174" y="929"/>
                </a:lnTo>
                <a:lnTo>
                  <a:pt x="2247" y="880"/>
                </a:lnTo>
                <a:lnTo>
                  <a:pt x="2345" y="856"/>
                </a:lnTo>
                <a:close/>
                <a:moveTo>
                  <a:pt x="367" y="1"/>
                </a:moveTo>
                <a:lnTo>
                  <a:pt x="269" y="25"/>
                </a:lnTo>
                <a:lnTo>
                  <a:pt x="196" y="74"/>
                </a:lnTo>
                <a:lnTo>
                  <a:pt x="123" y="123"/>
                </a:lnTo>
                <a:lnTo>
                  <a:pt x="74" y="196"/>
                </a:lnTo>
                <a:lnTo>
                  <a:pt x="49" y="270"/>
                </a:lnTo>
                <a:lnTo>
                  <a:pt x="25" y="343"/>
                </a:lnTo>
                <a:lnTo>
                  <a:pt x="1" y="441"/>
                </a:lnTo>
                <a:lnTo>
                  <a:pt x="25" y="514"/>
                </a:lnTo>
                <a:lnTo>
                  <a:pt x="49" y="587"/>
                </a:lnTo>
                <a:lnTo>
                  <a:pt x="74" y="660"/>
                </a:lnTo>
                <a:lnTo>
                  <a:pt x="123" y="734"/>
                </a:lnTo>
                <a:lnTo>
                  <a:pt x="196" y="782"/>
                </a:lnTo>
                <a:lnTo>
                  <a:pt x="269" y="831"/>
                </a:lnTo>
                <a:lnTo>
                  <a:pt x="367" y="856"/>
                </a:lnTo>
                <a:lnTo>
                  <a:pt x="440" y="856"/>
                </a:lnTo>
                <a:lnTo>
                  <a:pt x="489" y="880"/>
                </a:lnTo>
                <a:lnTo>
                  <a:pt x="562" y="905"/>
                </a:lnTo>
                <a:lnTo>
                  <a:pt x="709" y="1051"/>
                </a:lnTo>
                <a:lnTo>
                  <a:pt x="855" y="1246"/>
                </a:lnTo>
                <a:lnTo>
                  <a:pt x="1026" y="1491"/>
                </a:lnTo>
                <a:lnTo>
                  <a:pt x="1344" y="2028"/>
                </a:lnTo>
                <a:lnTo>
                  <a:pt x="1637" y="2516"/>
                </a:lnTo>
                <a:lnTo>
                  <a:pt x="1906" y="3005"/>
                </a:lnTo>
                <a:lnTo>
                  <a:pt x="2174" y="3469"/>
                </a:lnTo>
                <a:lnTo>
                  <a:pt x="2467" y="3884"/>
                </a:lnTo>
                <a:lnTo>
                  <a:pt x="2589" y="4055"/>
                </a:lnTo>
                <a:lnTo>
                  <a:pt x="2736" y="4226"/>
                </a:lnTo>
                <a:lnTo>
                  <a:pt x="2809" y="4275"/>
                </a:lnTo>
                <a:lnTo>
                  <a:pt x="2882" y="4299"/>
                </a:lnTo>
                <a:lnTo>
                  <a:pt x="2980" y="4324"/>
                </a:lnTo>
                <a:lnTo>
                  <a:pt x="3053" y="4348"/>
                </a:lnTo>
                <a:lnTo>
                  <a:pt x="16975" y="4348"/>
                </a:lnTo>
                <a:lnTo>
                  <a:pt x="17048" y="4324"/>
                </a:lnTo>
                <a:lnTo>
                  <a:pt x="17146" y="4299"/>
                </a:lnTo>
                <a:lnTo>
                  <a:pt x="17219" y="4275"/>
                </a:lnTo>
                <a:lnTo>
                  <a:pt x="17292" y="4226"/>
                </a:lnTo>
                <a:lnTo>
                  <a:pt x="17439" y="4055"/>
                </a:lnTo>
                <a:lnTo>
                  <a:pt x="17561" y="3884"/>
                </a:lnTo>
                <a:lnTo>
                  <a:pt x="17854" y="3469"/>
                </a:lnTo>
                <a:lnTo>
                  <a:pt x="18122" y="3005"/>
                </a:lnTo>
                <a:lnTo>
                  <a:pt x="18391" y="2516"/>
                </a:lnTo>
                <a:lnTo>
                  <a:pt x="18684" y="2028"/>
                </a:lnTo>
                <a:lnTo>
                  <a:pt x="19002" y="1491"/>
                </a:lnTo>
                <a:lnTo>
                  <a:pt x="19173" y="1246"/>
                </a:lnTo>
                <a:lnTo>
                  <a:pt x="19319" y="1051"/>
                </a:lnTo>
                <a:lnTo>
                  <a:pt x="19466" y="905"/>
                </a:lnTo>
                <a:lnTo>
                  <a:pt x="19539" y="880"/>
                </a:lnTo>
                <a:lnTo>
                  <a:pt x="19588" y="856"/>
                </a:lnTo>
                <a:lnTo>
                  <a:pt x="19661" y="856"/>
                </a:lnTo>
                <a:lnTo>
                  <a:pt x="19759" y="831"/>
                </a:lnTo>
                <a:lnTo>
                  <a:pt x="19832" y="782"/>
                </a:lnTo>
                <a:lnTo>
                  <a:pt x="19905" y="734"/>
                </a:lnTo>
                <a:lnTo>
                  <a:pt x="19954" y="660"/>
                </a:lnTo>
                <a:lnTo>
                  <a:pt x="19979" y="587"/>
                </a:lnTo>
                <a:lnTo>
                  <a:pt x="20003" y="514"/>
                </a:lnTo>
                <a:lnTo>
                  <a:pt x="20027" y="441"/>
                </a:lnTo>
                <a:lnTo>
                  <a:pt x="20003" y="343"/>
                </a:lnTo>
                <a:lnTo>
                  <a:pt x="19979" y="270"/>
                </a:lnTo>
                <a:lnTo>
                  <a:pt x="19954" y="196"/>
                </a:lnTo>
                <a:lnTo>
                  <a:pt x="19881" y="123"/>
                </a:lnTo>
                <a:lnTo>
                  <a:pt x="19832" y="74"/>
                </a:lnTo>
                <a:lnTo>
                  <a:pt x="19759" y="25"/>
                </a:lnTo>
                <a:lnTo>
                  <a:pt x="1966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4" name="CustomShape 194"/>
          <p:cNvSpPr/>
          <p:nvPr/>
        </p:nvSpPr>
        <p:spPr>
          <a:xfrm>
            <a:off x="2660040" y="4256280"/>
            <a:ext cx="308520" cy="104760"/>
          </a:xfrm>
          <a:custGeom>
            <a:avLst/>
            <a:gdLst/>
            <a:ahLst/>
            <a:cxnLst/>
            <a:rect l="l" t="t" r="r" b="b"/>
            <a:pathLst>
              <a:path w="16510" h="5619">
                <a:moveTo>
                  <a:pt x="8475" y="1"/>
                </a:moveTo>
                <a:lnTo>
                  <a:pt x="8157" y="50"/>
                </a:lnTo>
                <a:lnTo>
                  <a:pt x="7840" y="99"/>
                </a:lnTo>
                <a:lnTo>
                  <a:pt x="7522" y="172"/>
                </a:lnTo>
                <a:lnTo>
                  <a:pt x="7229" y="270"/>
                </a:lnTo>
                <a:lnTo>
                  <a:pt x="6936" y="367"/>
                </a:lnTo>
                <a:lnTo>
                  <a:pt x="6643" y="514"/>
                </a:lnTo>
                <a:lnTo>
                  <a:pt x="6374" y="660"/>
                </a:lnTo>
                <a:lnTo>
                  <a:pt x="6106" y="807"/>
                </a:lnTo>
                <a:lnTo>
                  <a:pt x="5862" y="1002"/>
                </a:lnTo>
                <a:lnTo>
                  <a:pt x="5617" y="1173"/>
                </a:lnTo>
                <a:lnTo>
                  <a:pt x="5398" y="1393"/>
                </a:lnTo>
                <a:lnTo>
                  <a:pt x="5202" y="1613"/>
                </a:lnTo>
                <a:lnTo>
                  <a:pt x="5007" y="1857"/>
                </a:lnTo>
                <a:lnTo>
                  <a:pt x="4811" y="2101"/>
                </a:lnTo>
                <a:lnTo>
                  <a:pt x="4640" y="2370"/>
                </a:lnTo>
                <a:lnTo>
                  <a:pt x="4372" y="2272"/>
                </a:lnTo>
                <a:lnTo>
                  <a:pt x="4103" y="2223"/>
                </a:lnTo>
                <a:lnTo>
                  <a:pt x="3834" y="2199"/>
                </a:lnTo>
                <a:lnTo>
                  <a:pt x="3541" y="2175"/>
                </a:lnTo>
                <a:lnTo>
                  <a:pt x="3199" y="2199"/>
                </a:lnTo>
                <a:lnTo>
                  <a:pt x="2858" y="2248"/>
                </a:lnTo>
                <a:lnTo>
                  <a:pt x="2516" y="2345"/>
                </a:lnTo>
                <a:lnTo>
                  <a:pt x="2198" y="2443"/>
                </a:lnTo>
                <a:lnTo>
                  <a:pt x="1881" y="2590"/>
                </a:lnTo>
                <a:lnTo>
                  <a:pt x="1588" y="2761"/>
                </a:lnTo>
                <a:lnTo>
                  <a:pt x="1319" y="2956"/>
                </a:lnTo>
                <a:lnTo>
                  <a:pt x="1075" y="3176"/>
                </a:lnTo>
                <a:lnTo>
                  <a:pt x="855" y="3420"/>
                </a:lnTo>
                <a:lnTo>
                  <a:pt x="635" y="3689"/>
                </a:lnTo>
                <a:lnTo>
                  <a:pt x="464" y="3982"/>
                </a:lnTo>
                <a:lnTo>
                  <a:pt x="318" y="4275"/>
                </a:lnTo>
                <a:lnTo>
                  <a:pt x="195" y="4592"/>
                </a:lnTo>
                <a:lnTo>
                  <a:pt x="98" y="4910"/>
                </a:lnTo>
                <a:lnTo>
                  <a:pt x="24" y="5252"/>
                </a:lnTo>
                <a:lnTo>
                  <a:pt x="0" y="5618"/>
                </a:lnTo>
                <a:lnTo>
                  <a:pt x="16510" y="5618"/>
                </a:lnTo>
                <a:lnTo>
                  <a:pt x="16437" y="5423"/>
                </a:lnTo>
                <a:lnTo>
                  <a:pt x="16339" y="5252"/>
                </a:lnTo>
                <a:lnTo>
                  <a:pt x="16119" y="4934"/>
                </a:lnTo>
                <a:lnTo>
                  <a:pt x="15851" y="4641"/>
                </a:lnTo>
                <a:lnTo>
                  <a:pt x="15533" y="4397"/>
                </a:lnTo>
                <a:lnTo>
                  <a:pt x="15362" y="4299"/>
                </a:lnTo>
                <a:lnTo>
                  <a:pt x="15191" y="4202"/>
                </a:lnTo>
                <a:lnTo>
                  <a:pt x="15020" y="4104"/>
                </a:lnTo>
                <a:lnTo>
                  <a:pt x="14825" y="4055"/>
                </a:lnTo>
                <a:lnTo>
                  <a:pt x="14629" y="3982"/>
                </a:lnTo>
                <a:lnTo>
                  <a:pt x="14434" y="3957"/>
                </a:lnTo>
                <a:lnTo>
                  <a:pt x="14214" y="3933"/>
                </a:lnTo>
                <a:lnTo>
                  <a:pt x="14019" y="3909"/>
                </a:lnTo>
                <a:lnTo>
                  <a:pt x="13775" y="3933"/>
                </a:lnTo>
                <a:lnTo>
                  <a:pt x="13555" y="3957"/>
                </a:lnTo>
                <a:lnTo>
                  <a:pt x="13457" y="3542"/>
                </a:lnTo>
                <a:lnTo>
                  <a:pt x="13335" y="3151"/>
                </a:lnTo>
                <a:lnTo>
                  <a:pt x="13164" y="2761"/>
                </a:lnTo>
                <a:lnTo>
                  <a:pt x="12969" y="2394"/>
                </a:lnTo>
                <a:lnTo>
                  <a:pt x="12749" y="2052"/>
                </a:lnTo>
                <a:lnTo>
                  <a:pt x="12505" y="1710"/>
                </a:lnTo>
                <a:lnTo>
                  <a:pt x="12212" y="1417"/>
                </a:lnTo>
                <a:lnTo>
                  <a:pt x="11918" y="1124"/>
                </a:lnTo>
                <a:lnTo>
                  <a:pt x="11577" y="880"/>
                </a:lnTo>
                <a:lnTo>
                  <a:pt x="11235" y="660"/>
                </a:lnTo>
                <a:lnTo>
                  <a:pt x="10868" y="465"/>
                </a:lnTo>
                <a:lnTo>
                  <a:pt x="10477" y="294"/>
                </a:lnTo>
                <a:lnTo>
                  <a:pt x="10087" y="172"/>
                </a:lnTo>
                <a:lnTo>
                  <a:pt x="9672" y="74"/>
                </a:lnTo>
                <a:lnTo>
                  <a:pt x="9232" y="25"/>
                </a:lnTo>
                <a:lnTo>
                  <a:pt x="879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5" name="CustomShape 195"/>
          <p:cNvSpPr/>
          <p:nvPr/>
        </p:nvSpPr>
        <p:spPr>
          <a:xfrm>
            <a:off x="2803320" y="4145040"/>
            <a:ext cx="22680" cy="96480"/>
          </a:xfrm>
          <a:custGeom>
            <a:avLst/>
            <a:gdLst/>
            <a:ahLst/>
            <a:cxnLst/>
            <a:rect l="l" t="t" r="r" b="b"/>
            <a:pathLst>
              <a:path w="1222" h="5178">
                <a:moveTo>
                  <a:pt x="953" y="0"/>
                </a:moveTo>
                <a:lnTo>
                  <a:pt x="831" y="24"/>
                </a:lnTo>
                <a:lnTo>
                  <a:pt x="758" y="98"/>
                </a:lnTo>
                <a:lnTo>
                  <a:pt x="684" y="171"/>
                </a:lnTo>
                <a:lnTo>
                  <a:pt x="660" y="293"/>
                </a:lnTo>
                <a:lnTo>
                  <a:pt x="635" y="464"/>
                </a:lnTo>
                <a:lnTo>
                  <a:pt x="587" y="611"/>
                </a:lnTo>
                <a:lnTo>
                  <a:pt x="513" y="733"/>
                </a:lnTo>
                <a:lnTo>
                  <a:pt x="391" y="879"/>
                </a:lnTo>
                <a:lnTo>
                  <a:pt x="269" y="1026"/>
                </a:lnTo>
                <a:lnTo>
                  <a:pt x="123" y="1246"/>
                </a:lnTo>
                <a:lnTo>
                  <a:pt x="74" y="1368"/>
                </a:lnTo>
                <a:lnTo>
                  <a:pt x="25" y="1490"/>
                </a:lnTo>
                <a:lnTo>
                  <a:pt x="0" y="1636"/>
                </a:lnTo>
                <a:lnTo>
                  <a:pt x="0" y="1832"/>
                </a:lnTo>
                <a:lnTo>
                  <a:pt x="0" y="2003"/>
                </a:lnTo>
                <a:lnTo>
                  <a:pt x="25" y="2149"/>
                </a:lnTo>
                <a:lnTo>
                  <a:pt x="74" y="2271"/>
                </a:lnTo>
                <a:lnTo>
                  <a:pt x="123" y="2394"/>
                </a:lnTo>
                <a:lnTo>
                  <a:pt x="269" y="2613"/>
                </a:lnTo>
                <a:lnTo>
                  <a:pt x="391" y="2784"/>
                </a:lnTo>
                <a:lnTo>
                  <a:pt x="513" y="2906"/>
                </a:lnTo>
                <a:lnTo>
                  <a:pt x="587" y="3029"/>
                </a:lnTo>
                <a:lnTo>
                  <a:pt x="635" y="3175"/>
                </a:lnTo>
                <a:lnTo>
                  <a:pt x="660" y="3346"/>
                </a:lnTo>
                <a:lnTo>
                  <a:pt x="635" y="3541"/>
                </a:lnTo>
                <a:lnTo>
                  <a:pt x="587" y="3688"/>
                </a:lnTo>
                <a:lnTo>
                  <a:pt x="513" y="3810"/>
                </a:lnTo>
                <a:lnTo>
                  <a:pt x="391" y="3932"/>
                </a:lnTo>
                <a:lnTo>
                  <a:pt x="269" y="4103"/>
                </a:lnTo>
                <a:lnTo>
                  <a:pt x="123" y="4299"/>
                </a:lnTo>
                <a:lnTo>
                  <a:pt x="74" y="4421"/>
                </a:lnTo>
                <a:lnTo>
                  <a:pt x="25" y="4567"/>
                </a:lnTo>
                <a:lnTo>
                  <a:pt x="0" y="4714"/>
                </a:lnTo>
                <a:lnTo>
                  <a:pt x="0" y="4885"/>
                </a:lnTo>
                <a:lnTo>
                  <a:pt x="0" y="5007"/>
                </a:lnTo>
                <a:lnTo>
                  <a:pt x="74" y="5080"/>
                </a:lnTo>
                <a:lnTo>
                  <a:pt x="171" y="5153"/>
                </a:lnTo>
                <a:lnTo>
                  <a:pt x="269" y="5178"/>
                </a:lnTo>
                <a:lnTo>
                  <a:pt x="391" y="5153"/>
                </a:lnTo>
                <a:lnTo>
                  <a:pt x="464" y="5080"/>
                </a:lnTo>
                <a:lnTo>
                  <a:pt x="538" y="5007"/>
                </a:lnTo>
                <a:lnTo>
                  <a:pt x="562" y="4885"/>
                </a:lnTo>
                <a:lnTo>
                  <a:pt x="587" y="4714"/>
                </a:lnTo>
                <a:lnTo>
                  <a:pt x="635" y="4567"/>
                </a:lnTo>
                <a:lnTo>
                  <a:pt x="709" y="4445"/>
                </a:lnTo>
                <a:lnTo>
                  <a:pt x="831" y="4299"/>
                </a:lnTo>
                <a:lnTo>
                  <a:pt x="953" y="4152"/>
                </a:lnTo>
                <a:lnTo>
                  <a:pt x="1099" y="3932"/>
                </a:lnTo>
                <a:lnTo>
                  <a:pt x="1148" y="3810"/>
                </a:lnTo>
                <a:lnTo>
                  <a:pt x="1197" y="3688"/>
                </a:lnTo>
                <a:lnTo>
                  <a:pt x="1222" y="3517"/>
                </a:lnTo>
                <a:lnTo>
                  <a:pt x="1222" y="3346"/>
                </a:lnTo>
                <a:lnTo>
                  <a:pt x="1222" y="3175"/>
                </a:lnTo>
                <a:lnTo>
                  <a:pt x="1197" y="3029"/>
                </a:lnTo>
                <a:lnTo>
                  <a:pt x="1148" y="2882"/>
                </a:lnTo>
                <a:lnTo>
                  <a:pt x="1099" y="2760"/>
                </a:lnTo>
                <a:lnTo>
                  <a:pt x="953" y="2564"/>
                </a:lnTo>
                <a:lnTo>
                  <a:pt x="831" y="2394"/>
                </a:lnTo>
                <a:lnTo>
                  <a:pt x="709" y="2271"/>
                </a:lnTo>
                <a:lnTo>
                  <a:pt x="635" y="2149"/>
                </a:lnTo>
                <a:lnTo>
                  <a:pt x="587" y="2003"/>
                </a:lnTo>
                <a:lnTo>
                  <a:pt x="562" y="1832"/>
                </a:lnTo>
                <a:lnTo>
                  <a:pt x="587" y="1636"/>
                </a:lnTo>
                <a:lnTo>
                  <a:pt x="635" y="1490"/>
                </a:lnTo>
                <a:lnTo>
                  <a:pt x="709" y="1368"/>
                </a:lnTo>
                <a:lnTo>
                  <a:pt x="831" y="1246"/>
                </a:lnTo>
                <a:lnTo>
                  <a:pt x="953" y="1075"/>
                </a:lnTo>
                <a:lnTo>
                  <a:pt x="1099" y="879"/>
                </a:lnTo>
                <a:lnTo>
                  <a:pt x="1148" y="757"/>
                </a:lnTo>
                <a:lnTo>
                  <a:pt x="1197" y="611"/>
                </a:lnTo>
                <a:lnTo>
                  <a:pt x="1222" y="464"/>
                </a:lnTo>
                <a:lnTo>
                  <a:pt x="1222" y="293"/>
                </a:lnTo>
                <a:lnTo>
                  <a:pt x="1222" y="171"/>
                </a:lnTo>
                <a:lnTo>
                  <a:pt x="1148" y="98"/>
                </a:lnTo>
                <a:lnTo>
                  <a:pt x="1051" y="24"/>
                </a:lnTo>
                <a:lnTo>
                  <a:pt x="95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6" name="CustomShape 196"/>
          <p:cNvSpPr/>
          <p:nvPr/>
        </p:nvSpPr>
        <p:spPr>
          <a:xfrm>
            <a:off x="2770200" y="4145040"/>
            <a:ext cx="23040" cy="96480"/>
          </a:xfrm>
          <a:custGeom>
            <a:avLst/>
            <a:gdLst/>
            <a:ahLst/>
            <a:cxnLst/>
            <a:rect l="l" t="t" r="r" b="b"/>
            <a:pathLst>
              <a:path w="1247" h="5178">
                <a:moveTo>
                  <a:pt x="953" y="0"/>
                </a:moveTo>
                <a:lnTo>
                  <a:pt x="856" y="24"/>
                </a:lnTo>
                <a:lnTo>
                  <a:pt x="758" y="98"/>
                </a:lnTo>
                <a:lnTo>
                  <a:pt x="709" y="171"/>
                </a:lnTo>
                <a:lnTo>
                  <a:pt x="685" y="293"/>
                </a:lnTo>
                <a:lnTo>
                  <a:pt x="660" y="464"/>
                </a:lnTo>
                <a:lnTo>
                  <a:pt x="612" y="611"/>
                </a:lnTo>
                <a:lnTo>
                  <a:pt x="514" y="733"/>
                </a:lnTo>
                <a:lnTo>
                  <a:pt x="416" y="879"/>
                </a:lnTo>
                <a:lnTo>
                  <a:pt x="270" y="1026"/>
                </a:lnTo>
                <a:lnTo>
                  <a:pt x="148" y="1246"/>
                </a:lnTo>
                <a:lnTo>
                  <a:pt x="74" y="1368"/>
                </a:lnTo>
                <a:lnTo>
                  <a:pt x="50" y="1490"/>
                </a:lnTo>
                <a:lnTo>
                  <a:pt x="1" y="1636"/>
                </a:lnTo>
                <a:lnTo>
                  <a:pt x="1" y="1832"/>
                </a:lnTo>
                <a:lnTo>
                  <a:pt x="1" y="2003"/>
                </a:lnTo>
                <a:lnTo>
                  <a:pt x="50" y="2149"/>
                </a:lnTo>
                <a:lnTo>
                  <a:pt x="74" y="2271"/>
                </a:lnTo>
                <a:lnTo>
                  <a:pt x="148" y="2394"/>
                </a:lnTo>
                <a:lnTo>
                  <a:pt x="270" y="2613"/>
                </a:lnTo>
                <a:lnTo>
                  <a:pt x="416" y="2784"/>
                </a:lnTo>
                <a:lnTo>
                  <a:pt x="514" y="2906"/>
                </a:lnTo>
                <a:lnTo>
                  <a:pt x="612" y="3029"/>
                </a:lnTo>
                <a:lnTo>
                  <a:pt x="660" y="3175"/>
                </a:lnTo>
                <a:lnTo>
                  <a:pt x="685" y="3346"/>
                </a:lnTo>
                <a:lnTo>
                  <a:pt x="660" y="3541"/>
                </a:lnTo>
                <a:lnTo>
                  <a:pt x="612" y="3688"/>
                </a:lnTo>
                <a:lnTo>
                  <a:pt x="514" y="3810"/>
                </a:lnTo>
                <a:lnTo>
                  <a:pt x="416" y="3932"/>
                </a:lnTo>
                <a:lnTo>
                  <a:pt x="270" y="4103"/>
                </a:lnTo>
                <a:lnTo>
                  <a:pt x="148" y="4299"/>
                </a:lnTo>
                <a:lnTo>
                  <a:pt x="74" y="4421"/>
                </a:lnTo>
                <a:lnTo>
                  <a:pt x="50" y="4567"/>
                </a:lnTo>
                <a:lnTo>
                  <a:pt x="1" y="4714"/>
                </a:lnTo>
                <a:lnTo>
                  <a:pt x="1" y="4885"/>
                </a:lnTo>
                <a:lnTo>
                  <a:pt x="25" y="5007"/>
                </a:lnTo>
                <a:lnTo>
                  <a:pt x="74" y="5080"/>
                </a:lnTo>
                <a:lnTo>
                  <a:pt x="172" y="5153"/>
                </a:lnTo>
                <a:lnTo>
                  <a:pt x="294" y="5178"/>
                </a:lnTo>
                <a:lnTo>
                  <a:pt x="392" y="5153"/>
                </a:lnTo>
                <a:lnTo>
                  <a:pt x="489" y="5080"/>
                </a:lnTo>
                <a:lnTo>
                  <a:pt x="538" y="5007"/>
                </a:lnTo>
                <a:lnTo>
                  <a:pt x="563" y="4885"/>
                </a:lnTo>
                <a:lnTo>
                  <a:pt x="587" y="4714"/>
                </a:lnTo>
                <a:lnTo>
                  <a:pt x="636" y="4567"/>
                </a:lnTo>
                <a:lnTo>
                  <a:pt x="734" y="4445"/>
                </a:lnTo>
                <a:lnTo>
                  <a:pt x="831" y="4299"/>
                </a:lnTo>
                <a:lnTo>
                  <a:pt x="978" y="4152"/>
                </a:lnTo>
                <a:lnTo>
                  <a:pt x="1100" y="3932"/>
                </a:lnTo>
                <a:lnTo>
                  <a:pt x="1149" y="3810"/>
                </a:lnTo>
                <a:lnTo>
                  <a:pt x="1198" y="3688"/>
                </a:lnTo>
                <a:lnTo>
                  <a:pt x="1222" y="3517"/>
                </a:lnTo>
                <a:lnTo>
                  <a:pt x="1247" y="3346"/>
                </a:lnTo>
                <a:lnTo>
                  <a:pt x="1222" y="3175"/>
                </a:lnTo>
                <a:lnTo>
                  <a:pt x="1198" y="3029"/>
                </a:lnTo>
                <a:lnTo>
                  <a:pt x="1149" y="2882"/>
                </a:lnTo>
                <a:lnTo>
                  <a:pt x="1100" y="2760"/>
                </a:lnTo>
                <a:lnTo>
                  <a:pt x="978" y="2564"/>
                </a:lnTo>
                <a:lnTo>
                  <a:pt x="831" y="2394"/>
                </a:lnTo>
                <a:lnTo>
                  <a:pt x="734" y="2271"/>
                </a:lnTo>
                <a:lnTo>
                  <a:pt x="636" y="2149"/>
                </a:lnTo>
                <a:lnTo>
                  <a:pt x="587" y="2003"/>
                </a:lnTo>
                <a:lnTo>
                  <a:pt x="563" y="1832"/>
                </a:lnTo>
                <a:lnTo>
                  <a:pt x="587" y="1636"/>
                </a:lnTo>
                <a:lnTo>
                  <a:pt x="636" y="1490"/>
                </a:lnTo>
                <a:lnTo>
                  <a:pt x="734" y="1368"/>
                </a:lnTo>
                <a:lnTo>
                  <a:pt x="831" y="1246"/>
                </a:lnTo>
                <a:lnTo>
                  <a:pt x="978" y="1075"/>
                </a:lnTo>
                <a:lnTo>
                  <a:pt x="1100" y="879"/>
                </a:lnTo>
                <a:lnTo>
                  <a:pt x="1149" y="757"/>
                </a:lnTo>
                <a:lnTo>
                  <a:pt x="1198" y="611"/>
                </a:lnTo>
                <a:lnTo>
                  <a:pt x="1222" y="464"/>
                </a:lnTo>
                <a:lnTo>
                  <a:pt x="1247" y="293"/>
                </a:lnTo>
                <a:lnTo>
                  <a:pt x="1222" y="171"/>
                </a:lnTo>
                <a:lnTo>
                  <a:pt x="1149" y="98"/>
                </a:lnTo>
                <a:lnTo>
                  <a:pt x="1076" y="24"/>
                </a:lnTo>
                <a:lnTo>
                  <a:pt x="95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7" name="CustomShape 197"/>
          <p:cNvSpPr/>
          <p:nvPr/>
        </p:nvSpPr>
        <p:spPr>
          <a:xfrm>
            <a:off x="2835720" y="4145040"/>
            <a:ext cx="23040" cy="96480"/>
          </a:xfrm>
          <a:custGeom>
            <a:avLst/>
            <a:gdLst/>
            <a:ahLst/>
            <a:cxnLst/>
            <a:rect l="l" t="t" r="r" b="b"/>
            <a:pathLst>
              <a:path w="1247" h="5178">
                <a:moveTo>
                  <a:pt x="953" y="0"/>
                </a:moveTo>
                <a:lnTo>
                  <a:pt x="855" y="24"/>
                </a:lnTo>
                <a:lnTo>
                  <a:pt x="758" y="98"/>
                </a:lnTo>
                <a:lnTo>
                  <a:pt x="709" y="171"/>
                </a:lnTo>
                <a:lnTo>
                  <a:pt x="684" y="293"/>
                </a:lnTo>
                <a:lnTo>
                  <a:pt x="660" y="464"/>
                </a:lnTo>
                <a:lnTo>
                  <a:pt x="611" y="611"/>
                </a:lnTo>
                <a:lnTo>
                  <a:pt x="513" y="733"/>
                </a:lnTo>
                <a:lnTo>
                  <a:pt x="416" y="879"/>
                </a:lnTo>
                <a:lnTo>
                  <a:pt x="269" y="1026"/>
                </a:lnTo>
                <a:lnTo>
                  <a:pt x="147" y="1246"/>
                </a:lnTo>
                <a:lnTo>
                  <a:pt x="98" y="1368"/>
                </a:lnTo>
                <a:lnTo>
                  <a:pt x="49" y="1490"/>
                </a:lnTo>
                <a:lnTo>
                  <a:pt x="25" y="1636"/>
                </a:lnTo>
                <a:lnTo>
                  <a:pt x="0" y="1832"/>
                </a:lnTo>
                <a:lnTo>
                  <a:pt x="25" y="2003"/>
                </a:lnTo>
                <a:lnTo>
                  <a:pt x="49" y="2149"/>
                </a:lnTo>
                <a:lnTo>
                  <a:pt x="98" y="2271"/>
                </a:lnTo>
                <a:lnTo>
                  <a:pt x="147" y="2394"/>
                </a:lnTo>
                <a:lnTo>
                  <a:pt x="269" y="2613"/>
                </a:lnTo>
                <a:lnTo>
                  <a:pt x="416" y="2784"/>
                </a:lnTo>
                <a:lnTo>
                  <a:pt x="513" y="2906"/>
                </a:lnTo>
                <a:lnTo>
                  <a:pt x="611" y="3029"/>
                </a:lnTo>
                <a:lnTo>
                  <a:pt x="660" y="3175"/>
                </a:lnTo>
                <a:lnTo>
                  <a:pt x="684" y="3346"/>
                </a:lnTo>
                <a:lnTo>
                  <a:pt x="660" y="3541"/>
                </a:lnTo>
                <a:lnTo>
                  <a:pt x="611" y="3688"/>
                </a:lnTo>
                <a:lnTo>
                  <a:pt x="513" y="3810"/>
                </a:lnTo>
                <a:lnTo>
                  <a:pt x="416" y="3932"/>
                </a:lnTo>
                <a:lnTo>
                  <a:pt x="269" y="4103"/>
                </a:lnTo>
                <a:lnTo>
                  <a:pt x="147" y="4299"/>
                </a:lnTo>
                <a:lnTo>
                  <a:pt x="98" y="4421"/>
                </a:lnTo>
                <a:lnTo>
                  <a:pt x="49" y="4567"/>
                </a:lnTo>
                <a:lnTo>
                  <a:pt x="25" y="4714"/>
                </a:lnTo>
                <a:lnTo>
                  <a:pt x="0" y="4885"/>
                </a:lnTo>
                <a:lnTo>
                  <a:pt x="25" y="5007"/>
                </a:lnTo>
                <a:lnTo>
                  <a:pt x="98" y="5080"/>
                </a:lnTo>
                <a:lnTo>
                  <a:pt x="171" y="5153"/>
                </a:lnTo>
                <a:lnTo>
                  <a:pt x="294" y="5178"/>
                </a:lnTo>
                <a:lnTo>
                  <a:pt x="391" y="5153"/>
                </a:lnTo>
                <a:lnTo>
                  <a:pt x="489" y="5080"/>
                </a:lnTo>
                <a:lnTo>
                  <a:pt x="538" y="5007"/>
                </a:lnTo>
                <a:lnTo>
                  <a:pt x="562" y="4885"/>
                </a:lnTo>
                <a:lnTo>
                  <a:pt x="587" y="4714"/>
                </a:lnTo>
                <a:lnTo>
                  <a:pt x="635" y="4567"/>
                </a:lnTo>
                <a:lnTo>
                  <a:pt x="733" y="4445"/>
                </a:lnTo>
                <a:lnTo>
                  <a:pt x="831" y="4299"/>
                </a:lnTo>
                <a:lnTo>
                  <a:pt x="977" y="4152"/>
                </a:lnTo>
                <a:lnTo>
                  <a:pt x="1099" y="3932"/>
                </a:lnTo>
                <a:lnTo>
                  <a:pt x="1173" y="3810"/>
                </a:lnTo>
                <a:lnTo>
                  <a:pt x="1197" y="3688"/>
                </a:lnTo>
                <a:lnTo>
                  <a:pt x="1246" y="3517"/>
                </a:lnTo>
                <a:lnTo>
                  <a:pt x="1246" y="3346"/>
                </a:lnTo>
                <a:lnTo>
                  <a:pt x="1246" y="3175"/>
                </a:lnTo>
                <a:lnTo>
                  <a:pt x="1197" y="3029"/>
                </a:lnTo>
                <a:lnTo>
                  <a:pt x="1173" y="2882"/>
                </a:lnTo>
                <a:lnTo>
                  <a:pt x="1099" y="2760"/>
                </a:lnTo>
                <a:lnTo>
                  <a:pt x="977" y="2564"/>
                </a:lnTo>
                <a:lnTo>
                  <a:pt x="831" y="2394"/>
                </a:lnTo>
                <a:lnTo>
                  <a:pt x="733" y="2271"/>
                </a:lnTo>
                <a:lnTo>
                  <a:pt x="635" y="2149"/>
                </a:lnTo>
                <a:lnTo>
                  <a:pt x="587" y="2003"/>
                </a:lnTo>
                <a:lnTo>
                  <a:pt x="562" y="1832"/>
                </a:lnTo>
                <a:lnTo>
                  <a:pt x="587" y="1636"/>
                </a:lnTo>
                <a:lnTo>
                  <a:pt x="635" y="1490"/>
                </a:lnTo>
                <a:lnTo>
                  <a:pt x="733" y="1368"/>
                </a:lnTo>
                <a:lnTo>
                  <a:pt x="831" y="1246"/>
                </a:lnTo>
                <a:lnTo>
                  <a:pt x="977" y="1075"/>
                </a:lnTo>
                <a:lnTo>
                  <a:pt x="1099" y="879"/>
                </a:lnTo>
                <a:lnTo>
                  <a:pt x="1173" y="757"/>
                </a:lnTo>
                <a:lnTo>
                  <a:pt x="1197" y="611"/>
                </a:lnTo>
                <a:lnTo>
                  <a:pt x="1246" y="464"/>
                </a:lnTo>
                <a:lnTo>
                  <a:pt x="1246" y="293"/>
                </a:lnTo>
                <a:lnTo>
                  <a:pt x="1222" y="171"/>
                </a:lnTo>
                <a:lnTo>
                  <a:pt x="1173" y="98"/>
                </a:lnTo>
                <a:lnTo>
                  <a:pt x="1075" y="24"/>
                </a:lnTo>
                <a:lnTo>
                  <a:pt x="953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8" name="CustomShape 198"/>
          <p:cNvSpPr/>
          <p:nvPr/>
        </p:nvSpPr>
        <p:spPr>
          <a:xfrm>
            <a:off x="3827880" y="4317480"/>
            <a:ext cx="159120" cy="168480"/>
          </a:xfrm>
          <a:custGeom>
            <a:avLst/>
            <a:gdLst/>
            <a:ahLst/>
            <a:cxnLst/>
            <a:rect l="l" t="t" r="r" b="b"/>
            <a:pathLst>
              <a:path w="8525" h="9013">
                <a:moveTo>
                  <a:pt x="8524" y="1"/>
                </a:moveTo>
                <a:lnTo>
                  <a:pt x="2272" y="3542"/>
                </a:lnTo>
                <a:lnTo>
                  <a:pt x="2150" y="3591"/>
                </a:lnTo>
                <a:lnTo>
                  <a:pt x="2028" y="3615"/>
                </a:lnTo>
                <a:lnTo>
                  <a:pt x="1906" y="3591"/>
                </a:lnTo>
                <a:lnTo>
                  <a:pt x="1808" y="3566"/>
                </a:lnTo>
                <a:lnTo>
                  <a:pt x="1735" y="3517"/>
                </a:lnTo>
                <a:lnTo>
                  <a:pt x="1662" y="3444"/>
                </a:lnTo>
                <a:lnTo>
                  <a:pt x="1588" y="3371"/>
                </a:lnTo>
                <a:lnTo>
                  <a:pt x="1" y="440"/>
                </a:lnTo>
                <a:lnTo>
                  <a:pt x="1" y="9013"/>
                </a:lnTo>
                <a:lnTo>
                  <a:pt x="8524" y="4104"/>
                </a:lnTo>
                <a:lnTo>
                  <a:pt x="852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9" name="CustomShape 199"/>
          <p:cNvSpPr/>
          <p:nvPr/>
        </p:nvSpPr>
        <p:spPr>
          <a:xfrm>
            <a:off x="3659760" y="4317120"/>
            <a:ext cx="158760" cy="168840"/>
          </a:xfrm>
          <a:custGeom>
            <a:avLst/>
            <a:gdLst/>
            <a:ahLst/>
            <a:cxnLst/>
            <a:rect l="l" t="t" r="r" b="b"/>
            <a:pathLst>
              <a:path w="8500" h="9037">
                <a:moveTo>
                  <a:pt x="0" y="0"/>
                </a:moveTo>
                <a:lnTo>
                  <a:pt x="0" y="4128"/>
                </a:lnTo>
                <a:lnTo>
                  <a:pt x="8499" y="9037"/>
                </a:lnTo>
                <a:lnTo>
                  <a:pt x="8499" y="586"/>
                </a:lnTo>
                <a:lnTo>
                  <a:pt x="6961" y="3395"/>
                </a:lnTo>
                <a:lnTo>
                  <a:pt x="6887" y="3468"/>
                </a:lnTo>
                <a:lnTo>
                  <a:pt x="6814" y="3541"/>
                </a:lnTo>
                <a:lnTo>
                  <a:pt x="6741" y="3590"/>
                </a:lnTo>
                <a:lnTo>
                  <a:pt x="6643" y="3615"/>
                </a:lnTo>
                <a:lnTo>
                  <a:pt x="6521" y="3639"/>
                </a:lnTo>
                <a:lnTo>
                  <a:pt x="6399" y="3615"/>
                </a:lnTo>
                <a:lnTo>
                  <a:pt x="6277" y="3566"/>
                </a:lnTo>
                <a:lnTo>
                  <a:pt x="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0" name="CustomShape 200"/>
          <p:cNvSpPr/>
          <p:nvPr/>
        </p:nvSpPr>
        <p:spPr>
          <a:xfrm>
            <a:off x="3669840" y="4112280"/>
            <a:ext cx="307800" cy="176400"/>
          </a:xfrm>
          <a:custGeom>
            <a:avLst/>
            <a:gdLst/>
            <a:ahLst/>
            <a:cxnLst/>
            <a:rect l="l" t="t" r="r" b="b"/>
            <a:pathLst>
              <a:path w="16462" h="9453">
                <a:moveTo>
                  <a:pt x="8182" y="1"/>
                </a:moveTo>
                <a:lnTo>
                  <a:pt x="0" y="4763"/>
                </a:lnTo>
                <a:lnTo>
                  <a:pt x="8231" y="9452"/>
                </a:lnTo>
                <a:lnTo>
                  <a:pt x="16462" y="4763"/>
                </a:lnTo>
                <a:lnTo>
                  <a:pt x="818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1" name="CustomShape 201"/>
          <p:cNvSpPr/>
          <p:nvPr/>
        </p:nvSpPr>
        <p:spPr>
          <a:xfrm>
            <a:off x="3618360" y="4206240"/>
            <a:ext cx="205200" cy="169200"/>
          </a:xfrm>
          <a:custGeom>
            <a:avLst/>
            <a:gdLst/>
            <a:ahLst/>
            <a:cxnLst/>
            <a:rect l="l" t="t" r="r" b="b"/>
            <a:pathLst>
              <a:path w="10992" h="9062">
                <a:moveTo>
                  <a:pt x="2248" y="1"/>
                </a:moveTo>
                <a:lnTo>
                  <a:pt x="1" y="4079"/>
                </a:lnTo>
                <a:lnTo>
                  <a:pt x="8744" y="9062"/>
                </a:lnTo>
                <a:lnTo>
                  <a:pt x="10991" y="4983"/>
                </a:lnTo>
                <a:lnTo>
                  <a:pt x="2248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2" name="CustomShape 202"/>
          <p:cNvSpPr/>
          <p:nvPr/>
        </p:nvSpPr>
        <p:spPr>
          <a:xfrm>
            <a:off x="3823920" y="4206240"/>
            <a:ext cx="205200" cy="169200"/>
          </a:xfrm>
          <a:custGeom>
            <a:avLst/>
            <a:gdLst/>
            <a:ahLst/>
            <a:cxnLst/>
            <a:rect l="l" t="t" r="r" b="b"/>
            <a:pathLst>
              <a:path w="10991" h="9062">
                <a:moveTo>
                  <a:pt x="8743" y="1"/>
                </a:moveTo>
                <a:lnTo>
                  <a:pt x="0" y="4983"/>
                </a:lnTo>
                <a:lnTo>
                  <a:pt x="2247" y="9062"/>
                </a:lnTo>
                <a:lnTo>
                  <a:pt x="10990" y="4079"/>
                </a:lnTo>
                <a:lnTo>
                  <a:pt x="8743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3" name="CustomShape 203"/>
          <p:cNvSpPr/>
          <p:nvPr/>
        </p:nvSpPr>
        <p:spPr>
          <a:xfrm>
            <a:off x="3315240" y="4133160"/>
            <a:ext cx="64440" cy="77040"/>
          </a:xfrm>
          <a:custGeom>
            <a:avLst/>
            <a:gdLst/>
            <a:ahLst/>
            <a:cxnLst/>
            <a:rect l="l" t="t" r="r" b="b"/>
            <a:pathLst>
              <a:path w="3469" h="4128">
                <a:moveTo>
                  <a:pt x="3395" y="0"/>
                </a:moveTo>
                <a:lnTo>
                  <a:pt x="3029" y="98"/>
                </a:lnTo>
                <a:lnTo>
                  <a:pt x="2638" y="195"/>
                </a:lnTo>
                <a:lnTo>
                  <a:pt x="2149" y="342"/>
                </a:lnTo>
                <a:lnTo>
                  <a:pt x="1661" y="537"/>
                </a:lnTo>
                <a:lnTo>
                  <a:pt x="1392" y="659"/>
                </a:lnTo>
                <a:lnTo>
                  <a:pt x="1148" y="806"/>
                </a:lnTo>
                <a:lnTo>
                  <a:pt x="904" y="953"/>
                </a:lnTo>
                <a:lnTo>
                  <a:pt x="684" y="1124"/>
                </a:lnTo>
                <a:lnTo>
                  <a:pt x="489" y="1319"/>
                </a:lnTo>
                <a:lnTo>
                  <a:pt x="318" y="1514"/>
                </a:lnTo>
                <a:lnTo>
                  <a:pt x="196" y="1710"/>
                </a:lnTo>
                <a:lnTo>
                  <a:pt x="98" y="1929"/>
                </a:lnTo>
                <a:lnTo>
                  <a:pt x="49" y="2149"/>
                </a:lnTo>
                <a:lnTo>
                  <a:pt x="0" y="2369"/>
                </a:lnTo>
                <a:lnTo>
                  <a:pt x="0" y="2589"/>
                </a:lnTo>
                <a:lnTo>
                  <a:pt x="25" y="2784"/>
                </a:lnTo>
                <a:lnTo>
                  <a:pt x="49" y="2980"/>
                </a:lnTo>
                <a:lnTo>
                  <a:pt x="98" y="3175"/>
                </a:lnTo>
                <a:lnTo>
                  <a:pt x="220" y="3517"/>
                </a:lnTo>
                <a:lnTo>
                  <a:pt x="342" y="3786"/>
                </a:lnTo>
                <a:lnTo>
                  <a:pt x="489" y="4030"/>
                </a:lnTo>
                <a:lnTo>
                  <a:pt x="757" y="4079"/>
                </a:lnTo>
                <a:lnTo>
                  <a:pt x="1050" y="4103"/>
                </a:lnTo>
                <a:lnTo>
                  <a:pt x="1392" y="4128"/>
                </a:lnTo>
                <a:lnTo>
                  <a:pt x="1588" y="4103"/>
                </a:lnTo>
                <a:lnTo>
                  <a:pt x="1808" y="4079"/>
                </a:lnTo>
                <a:lnTo>
                  <a:pt x="2003" y="4030"/>
                </a:lnTo>
                <a:lnTo>
                  <a:pt x="2198" y="3957"/>
                </a:lnTo>
                <a:lnTo>
                  <a:pt x="2394" y="3859"/>
                </a:lnTo>
                <a:lnTo>
                  <a:pt x="2589" y="3737"/>
                </a:lnTo>
                <a:lnTo>
                  <a:pt x="2760" y="3590"/>
                </a:lnTo>
                <a:lnTo>
                  <a:pt x="2931" y="3395"/>
                </a:lnTo>
                <a:lnTo>
                  <a:pt x="3053" y="3175"/>
                </a:lnTo>
                <a:lnTo>
                  <a:pt x="3175" y="2931"/>
                </a:lnTo>
                <a:lnTo>
                  <a:pt x="3273" y="2662"/>
                </a:lnTo>
                <a:lnTo>
                  <a:pt x="3346" y="2394"/>
                </a:lnTo>
                <a:lnTo>
                  <a:pt x="3395" y="2125"/>
                </a:lnTo>
                <a:lnTo>
                  <a:pt x="3419" y="1832"/>
                </a:lnTo>
                <a:lnTo>
                  <a:pt x="3468" y="1294"/>
                </a:lnTo>
                <a:lnTo>
                  <a:pt x="3468" y="782"/>
                </a:lnTo>
                <a:lnTo>
                  <a:pt x="3444" y="391"/>
                </a:lnTo>
                <a:lnTo>
                  <a:pt x="339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4" name="CustomShape 204"/>
          <p:cNvSpPr/>
          <p:nvPr/>
        </p:nvSpPr>
        <p:spPr>
          <a:xfrm>
            <a:off x="3176640" y="4172040"/>
            <a:ext cx="284760" cy="292320"/>
          </a:xfrm>
          <a:custGeom>
            <a:avLst/>
            <a:gdLst/>
            <a:ahLst/>
            <a:cxnLst/>
            <a:rect l="l" t="t" r="r" b="b"/>
            <a:pathLst>
              <a:path w="15240" h="15631">
                <a:moveTo>
                  <a:pt x="4689" y="3810"/>
                </a:moveTo>
                <a:lnTo>
                  <a:pt x="4787" y="3834"/>
                </a:lnTo>
                <a:lnTo>
                  <a:pt x="4860" y="3908"/>
                </a:lnTo>
                <a:lnTo>
                  <a:pt x="4885" y="4005"/>
                </a:lnTo>
                <a:lnTo>
                  <a:pt x="4885" y="4103"/>
                </a:lnTo>
                <a:lnTo>
                  <a:pt x="4836" y="4176"/>
                </a:lnTo>
                <a:lnTo>
                  <a:pt x="4787" y="4250"/>
                </a:lnTo>
                <a:lnTo>
                  <a:pt x="4689" y="4298"/>
                </a:lnTo>
                <a:lnTo>
                  <a:pt x="4421" y="4347"/>
                </a:lnTo>
                <a:lnTo>
                  <a:pt x="4176" y="4421"/>
                </a:lnTo>
                <a:lnTo>
                  <a:pt x="3957" y="4518"/>
                </a:lnTo>
                <a:lnTo>
                  <a:pt x="3737" y="4640"/>
                </a:lnTo>
                <a:lnTo>
                  <a:pt x="3566" y="4787"/>
                </a:lnTo>
                <a:lnTo>
                  <a:pt x="3395" y="4933"/>
                </a:lnTo>
                <a:lnTo>
                  <a:pt x="3248" y="5080"/>
                </a:lnTo>
                <a:lnTo>
                  <a:pt x="3102" y="5251"/>
                </a:lnTo>
                <a:lnTo>
                  <a:pt x="3004" y="5422"/>
                </a:lnTo>
                <a:lnTo>
                  <a:pt x="2882" y="5617"/>
                </a:lnTo>
                <a:lnTo>
                  <a:pt x="2735" y="5984"/>
                </a:lnTo>
                <a:lnTo>
                  <a:pt x="2613" y="6374"/>
                </a:lnTo>
                <a:lnTo>
                  <a:pt x="2516" y="6765"/>
                </a:lnTo>
                <a:lnTo>
                  <a:pt x="2491" y="6838"/>
                </a:lnTo>
                <a:lnTo>
                  <a:pt x="2442" y="6912"/>
                </a:lnTo>
                <a:lnTo>
                  <a:pt x="2369" y="6936"/>
                </a:lnTo>
                <a:lnTo>
                  <a:pt x="2296" y="6961"/>
                </a:lnTo>
                <a:lnTo>
                  <a:pt x="2247" y="6961"/>
                </a:lnTo>
                <a:lnTo>
                  <a:pt x="2149" y="6912"/>
                </a:lnTo>
                <a:lnTo>
                  <a:pt x="2076" y="6863"/>
                </a:lnTo>
                <a:lnTo>
                  <a:pt x="2052" y="6765"/>
                </a:lnTo>
                <a:lnTo>
                  <a:pt x="2052" y="6668"/>
                </a:lnTo>
                <a:lnTo>
                  <a:pt x="2100" y="6374"/>
                </a:lnTo>
                <a:lnTo>
                  <a:pt x="2174" y="6106"/>
                </a:lnTo>
                <a:lnTo>
                  <a:pt x="2271" y="5837"/>
                </a:lnTo>
                <a:lnTo>
                  <a:pt x="2369" y="5593"/>
                </a:lnTo>
                <a:lnTo>
                  <a:pt x="2491" y="5349"/>
                </a:lnTo>
                <a:lnTo>
                  <a:pt x="2613" y="5129"/>
                </a:lnTo>
                <a:lnTo>
                  <a:pt x="2760" y="4933"/>
                </a:lnTo>
                <a:lnTo>
                  <a:pt x="2906" y="4738"/>
                </a:lnTo>
                <a:lnTo>
                  <a:pt x="3077" y="4567"/>
                </a:lnTo>
                <a:lnTo>
                  <a:pt x="3248" y="4396"/>
                </a:lnTo>
                <a:lnTo>
                  <a:pt x="3444" y="4250"/>
                </a:lnTo>
                <a:lnTo>
                  <a:pt x="3663" y="4128"/>
                </a:lnTo>
                <a:lnTo>
                  <a:pt x="3883" y="4030"/>
                </a:lnTo>
                <a:lnTo>
                  <a:pt x="4103" y="3932"/>
                </a:lnTo>
                <a:lnTo>
                  <a:pt x="4347" y="3859"/>
                </a:lnTo>
                <a:lnTo>
                  <a:pt x="4616" y="3810"/>
                </a:lnTo>
                <a:close/>
                <a:moveTo>
                  <a:pt x="6374" y="0"/>
                </a:moveTo>
                <a:lnTo>
                  <a:pt x="6008" y="293"/>
                </a:lnTo>
                <a:lnTo>
                  <a:pt x="6301" y="953"/>
                </a:lnTo>
                <a:lnTo>
                  <a:pt x="7083" y="2687"/>
                </a:lnTo>
                <a:lnTo>
                  <a:pt x="6619" y="2662"/>
                </a:lnTo>
                <a:lnTo>
                  <a:pt x="6179" y="2638"/>
                </a:lnTo>
                <a:lnTo>
                  <a:pt x="5373" y="2516"/>
                </a:lnTo>
                <a:lnTo>
                  <a:pt x="4592" y="2516"/>
                </a:lnTo>
                <a:lnTo>
                  <a:pt x="4421" y="2540"/>
                </a:lnTo>
                <a:lnTo>
                  <a:pt x="4225" y="2589"/>
                </a:lnTo>
                <a:lnTo>
                  <a:pt x="4030" y="2662"/>
                </a:lnTo>
                <a:lnTo>
                  <a:pt x="3834" y="2735"/>
                </a:lnTo>
                <a:lnTo>
                  <a:pt x="3419" y="2955"/>
                </a:lnTo>
                <a:lnTo>
                  <a:pt x="3004" y="3175"/>
                </a:lnTo>
                <a:lnTo>
                  <a:pt x="2638" y="3444"/>
                </a:lnTo>
                <a:lnTo>
                  <a:pt x="2271" y="3712"/>
                </a:lnTo>
                <a:lnTo>
                  <a:pt x="1929" y="4030"/>
                </a:lnTo>
                <a:lnTo>
                  <a:pt x="1612" y="4347"/>
                </a:lnTo>
                <a:lnTo>
                  <a:pt x="1319" y="4689"/>
                </a:lnTo>
                <a:lnTo>
                  <a:pt x="1075" y="5056"/>
                </a:lnTo>
                <a:lnTo>
                  <a:pt x="830" y="5446"/>
                </a:lnTo>
                <a:lnTo>
                  <a:pt x="611" y="5862"/>
                </a:lnTo>
                <a:lnTo>
                  <a:pt x="440" y="6301"/>
                </a:lnTo>
                <a:lnTo>
                  <a:pt x="293" y="6741"/>
                </a:lnTo>
                <a:lnTo>
                  <a:pt x="171" y="7205"/>
                </a:lnTo>
                <a:lnTo>
                  <a:pt x="73" y="7693"/>
                </a:lnTo>
                <a:lnTo>
                  <a:pt x="24" y="8206"/>
                </a:lnTo>
                <a:lnTo>
                  <a:pt x="0" y="8719"/>
                </a:lnTo>
                <a:lnTo>
                  <a:pt x="24" y="9256"/>
                </a:lnTo>
                <a:lnTo>
                  <a:pt x="73" y="9794"/>
                </a:lnTo>
                <a:lnTo>
                  <a:pt x="171" y="10307"/>
                </a:lnTo>
                <a:lnTo>
                  <a:pt x="293" y="10795"/>
                </a:lnTo>
                <a:lnTo>
                  <a:pt x="464" y="11308"/>
                </a:lnTo>
                <a:lnTo>
                  <a:pt x="659" y="11772"/>
                </a:lnTo>
                <a:lnTo>
                  <a:pt x="879" y="12236"/>
                </a:lnTo>
                <a:lnTo>
                  <a:pt x="1123" y="12676"/>
                </a:lnTo>
                <a:lnTo>
                  <a:pt x="1392" y="13091"/>
                </a:lnTo>
                <a:lnTo>
                  <a:pt x="1710" y="13506"/>
                </a:lnTo>
                <a:lnTo>
                  <a:pt x="2027" y="13872"/>
                </a:lnTo>
                <a:lnTo>
                  <a:pt x="2393" y="14239"/>
                </a:lnTo>
                <a:lnTo>
                  <a:pt x="2760" y="14581"/>
                </a:lnTo>
                <a:lnTo>
                  <a:pt x="3151" y="14874"/>
                </a:lnTo>
                <a:lnTo>
                  <a:pt x="3590" y="15167"/>
                </a:lnTo>
                <a:lnTo>
                  <a:pt x="4030" y="15411"/>
                </a:lnTo>
                <a:lnTo>
                  <a:pt x="4225" y="15509"/>
                </a:lnTo>
                <a:lnTo>
                  <a:pt x="4421" y="15582"/>
                </a:lnTo>
                <a:lnTo>
                  <a:pt x="4640" y="15631"/>
                </a:lnTo>
                <a:lnTo>
                  <a:pt x="5275" y="15631"/>
                </a:lnTo>
                <a:lnTo>
                  <a:pt x="5739" y="15558"/>
                </a:lnTo>
                <a:lnTo>
                  <a:pt x="6668" y="15362"/>
                </a:lnTo>
                <a:lnTo>
                  <a:pt x="7132" y="15289"/>
                </a:lnTo>
                <a:lnTo>
                  <a:pt x="7376" y="15264"/>
                </a:lnTo>
                <a:lnTo>
                  <a:pt x="7864" y="15264"/>
                </a:lnTo>
                <a:lnTo>
                  <a:pt x="8108" y="15289"/>
                </a:lnTo>
                <a:lnTo>
                  <a:pt x="8597" y="15362"/>
                </a:lnTo>
                <a:lnTo>
                  <a:pt x="9549" y="15558"/>
                </a:lnTo>
                <a:lnTo>
                  <a:pt x="9989" y="15606"/>
                </a:lnTo>
                <a:lnTo>
                  <a:pt x="10209" y="15631"/>
                </a:lnTo>
                <a:lnTo>
                  <a:pt x="10429" y="15631"/>
                </a:lnTo>
                <a:lnTo>
                  <a:pt x="10648" y="15606"/>
                </a:lnTo>
                <a:lnTo>
                  <a:pt x="10868" y="15558"/>
                </a:lnTo>
                <a:lnTo>
                  <a:pt x="11064" y="15484"/>
                </a:lnTo>
                <a:lnTo>
                  <a:pt x="11283" y="15387"/>
                </a:lnTo>
                <a:lnTo>
                  <a:pt x="11723" y="15142"/>
                </a:lnTo>
                <a:lnTo>
                  <a:pt x="12114" y="14849"/>
                </a:lnTo>
                <a:lnTo>
                  <a:pt x="12529" y="14532"/>
                </a:lnTo>
                <a:lnTo>
                  <a:pt x="12895" y="14214"/>
                </a:lnTo>
                <a:lnTo>
                  <a:pt x="13237" y="13848"/>
                </a:lnTo>
                <a:lnTo>
                  <a:pt x="13555" y="13457"/>
                </a:lnTo>
                <a:lnTo>
                  <a:pt x="13872" y="13066"/>
                </a:lnTo>
                <a:lnTo>
                  <a:pt x="14141" y="12651"/>
                </a:lnTo>
                <a:lnTo>
                  <a:pt x="14385" y="12212"/>
                </a:lnTo>
                <a:lnTo>
                  <a:pt x="14605" y="11748"/>
                </a:lnTo>
                <a:lnTo>
                  <a:pt x="14800" y="11283"/>
                </a:lnTo>
                <a:lnTo>
                  <a:pt x="14947" y="10795"/>
                </a:lnTo>
                <a:lnTo>
                  <a:pt x="15069" y="10282"/>
                </a:lnTo>
                <a:lnTo>
                  <a:pt x="15167" y="9769"/>
                </a:lnTo>
                <a:lnTo>
                  <a:pt x="15216" y="9256"/>
                </a:lnTo>
                <a:lnTo>
                  <a:pt x="15240" y="8719"/>
                </a:lnTo>
                <a:lnTo>
                  <a:pt x="15216" y="8182"/>
                </a:lnTo>
                <a:lnTo>
                  <a:pt x="15167" y="7669"/>
                </a:lnTo>
                <a:lnTo>
                  <a:pt x="15069" y="7180"/>
                </a:lnTo>
                <a:lnTo>
                  <a:pt x="14947" y="6692"/>
                </a:lnTo>
                <a:lnTo>
                  <a:pt x="14776" y="6252"/>
                </a:lnTo>
                <a:lnTo>
                  <a:pt x="14605" y="5813"/>
                </a:lnTo>
                <a:lnTo>
                  <a:pt x="14385" y="5398"/>
                </a:lnTo>
                <a:lnTo>
                  <a:pt x="14141" y="5007"/>
                </a:lnTo>
                <a:lnTo>
                  <a:pt x="13848" y="4616"/>
                </a:lnTo>
                <a:lnTo>
                  <a:pt x="13555" y="4274"/>
                </a:lnTo>
                <a:lnTo>
                  <a:pt x="13213" y="3957"/>
                </a:lnTo>
                <a:lnTo>
                  <a:pt x="12871" y="3639"/>
                </a:lnTo>
                <a:lnTo>
                  <a:pt x="12505" y="3370"/>
                </a:lnTo>
                <a:lnTo>
                  <a:pt x="12089" y="3102"/>
                </a:lnTo>
                <a:lnTo>
                  <a:pt x="11674" y="2858"/>
                </a:lnTo>
                <a:lnTo>
                  <a:pt x="11259" y="2662"/>
                </a:lnTo>
                <a:lnTo>
                  <a:pt x="11064" y="2589"/>
                </a:lnTo>
                <a:lnTo>
                  <a:pt x="10893" y="2540"/>
                </a:lnTo>
                <a:lnTo>
                  <a:pt x="10697" y="2516"/>
                </a:lnTo>
                <a:lnTo>
                  <a:pt x="10526" y="2491"/>
                </a:lnTo>
                <a:lnTo>
                  <a:pt x="10111" y="2491"/>
                </a:lnTo>
                <a:lnTo>
                  <a:pt x="9696" y="2516"/>
                </a:lnTo>
                <a:lnTo>
                  <a:pt x="8841" y="2613"/>
                </a:lnTo>
                <a:lnTo>
                  <a:pt x="8426" y="2662"/>
                </a:lnTo>
                <a:lnTo>
                  <a:pt x="7986" y="2687"/>
                </a:lnTo>
                <a:lnTo>
                  <a:pt x="637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5" name="CustomShape 205"/>
          <p:cNvSpPr/>
          <p:nvPr/>
        </p:nvSpPr>
        <p:spPr>
          <a:xfrm>
            <a:off x="4376520" y="4105440"/>
            <a:ext cx="120240" cy="133200"/>
          </a:xfrm>
          <a:custGeom>
            <a:avLst/>
            <a:gdLst/>
            <a:ahLst/>
            <a:cxnLst/>
            <a:rect l="l" t="t" r="r" b="b"/>
            <a:pathLst>
              <a:path w="6449" h="7132">
                <a:moveTo>
                  <a:pt x="4641" y="0"/>
                </a:moveTo>
                <a:lnTo>
                  <a:pt x="4470" y="25"/>
                </a:lnTo>
                <a:lnTo>
                  <a:pt x="4299" y="49"/>
                </a:lnTo>
                <a:lnTo>
                  <a:pt x="4128" y="98"/>
                </a:lnTo>
                <a:lnTo>
                  <a:pt x="3957" y="147"/>
                </a:lnTo>
                <a:lnTo>
                  <a:pt x="3786" y="220"/>
                </a:lnTo>
                <a:lnTo>
                  <a:pt x="3640" y="318"/>
                </a:lnTo>
                <a:lnTo>
                  <a:pt x="3517" y="415"/>
                </a:lnTo>
                <a:lnTo>
                  <a:pt x="3395" y="538"/>
                </a:lnTo>
                <a:lnTo>
                  <a:pt x="3273" y="660"/>
                </a:lnTo>
                <a:lnTo>
                  <a:pt x="3175" y="806"/>
                </a:lnTo>
                <a:lnTo>
                  <a:pt x="3078" y="953"/>
                </a:lnTo>
                <a:lnTo>
                  <a:pt x="3005" y="1099"/>
                </a:lnTo>
                <a:lnTo>
                  <a:pt x="2931" y="1270"/>
                </a:lnTo>
                <a:lnTo>
                  <a:pt x="2907" y="1441"/>
                </a:lnTo>
                <a:lnTo>
                  <a:pt x="2882" y="1612"/>
                </a:lnTo>
                <a:lnTo>
                  <a:pt x="2858" y="1808"/>
                </a:lnTo>
                <a:lnTo>
                  <a:pt x="2882" y="2076"/>
                </a:lnTo>
                <a:lnTo>
                  <a:pt x="2956" y="2345"/>
                </a:lnTo>
                <a:lnTo>
                  <a:pt x="3053" y="2589"/>
                </a:lnTo>
                <a:lnTo>
                  <a:pt x="3175" y="2809"/>
                </a:lnTo>
                <a:lnTo>
                  <a:pt x="0" y="6546"/>
                </a:lnTo>
                <a:lnTo>
                  <a:pt x="367" y="6814"/>
                </a:lnTo>
                <a:lnTo>
                  <a:pt x="709" y="7132"/>
                </a:lnTo>
                <a:lnTo>
                  <a:pt x="3884" y="3419"/>
                </a:lnTo>
                <a:lnTo>
                  <a:pt x="4055" y="3493"/>
                </a:lnTo>
                <a:lnTo>
                  <a:pt x="4250" y="3542"/>
                </a:lnTo>
                <a:lnTo>
                  <a:pt x="4445" y="3566"/>
                </a:lnTo>
                <a:lnTo>
                  <a:pt x="4641" y="3590"/>
                </a:lnTo>
                <a:lnTo>
                  <a:pt x="4836" y="3566"/>
                </a:lnTo>
                <a:lnTo>
                  <a:pt x="5007" y="3542"/>
                </a:lnTo>
                <a:lnTo>
                  <a:pt x="5178" y="3517"/>
                </a:lnTo>
                <a:lnTo>
                  <a:pt x="5349" y="3444"/>
                </a:lnTo>
                <a:lnTo>
                  <a:pt x="5496" y="3371"/>
                </a:lnTo>
                <a:lnTo>
                  <a:pt x="5642" y="3273"/>
                </a:lnTo>
                <a:lnTo>
                  <a:pt x="5789" y="3175"/>
                </a:lnTo>
                <a:lnTo>
                  <a:pt x="5911" y="3053"/>
                </a:lnTo>
                <a:lnTo>
                  <a:pt x="6033" y="2931"/>
                </a:lnTo>
                <a:lnTo>
                  <a:pt x="6131" y="2809"/>
                </a:lnTo>
                <a:lnTo>
                  <a:pt x="6228" y="2638"/>
                </a:lnTo>
                <a:lnTo>
                  <a:pt x="6302" y="2491"/>
                </a:lnTo>
                <a:lnTo>
                  <a:pt x="6350" y="2320"/>
                </a:lnTo>
                <a:lnTo>
                  <a:pt x="6399" y="2149"/>
                </a:lnTo>
                <a:lnTo>
                  <a:pt x="6424" y="1979"/>
                </a:lnTo>
                <a:lnTo>
                  <a:pt x="6448" y="1808"/>
                </a:lnTo>
                <a:lnTo>
                  <a:pt x="6424" y="1612"/>
                </a:lnTo>
                <a:lnTo>
                  <a:pt x="6399" y="1441"/>
                </a:lnTo>
                <a:lnTo>
                  <a:pt x="6350" y="1270"/>
                </a:lnTo>
                <a:lnTo>
                  <a:pt x="6302" y="1099"/>
                </a:lnTo>
                <a:lnTo>
                  <a:pt x="6228" y="953"/>
                </a:lnTo>
                <a:lnTo>
                  <a:pt x="6131" y="806"/>
                </a:lnTo>
                <a:lnTo>
                  <a:pt x="6033" y="660"/>
                </a:lnTo>
                <a:lnTo>
                  <a:pt x="5911" y="538"/>
                </a:lnTo>
                <a:lnTo>
                  <a:pt x="5789" y="415"/>
                </a:lnTo>
                <a:lnTo>
                  <a:pt x="5642" y="318"/>
                </a:lnTo>
                <a:lnTo>
                  <a:pt x="5496" y="220"/>
                </a:lnTo>
                <a:lnTo>
                  <a:pt x="5349" y="147"/>
                </a:lnTo>
                <a:lnTo>
                  <a:pt x="5178" y="98"/>
                </a:lnTo>
                <a:lnTo>
                  <a:pt x="5007" y="49"/>
                </a:lnTo>
                <a:lnTo>
                  <a:pt x="4836" y="25"/>
                </a:lnTo>
                <a:lnTo>
                  <a:pt x="464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6" name="CustomShape 206"/>
          <p:cNvSpPr/>
          <p:nvPr/>
        </p:nvSpPr>
        <p:spPr>
          <a:xfrm>
            <a:off x="4193640" y="4124880"/>
            <a:ext cx="95760" cy="110880"/>
          </a:xfrm>
          <a:custGeom>
            <a:avLst/>
            <a:gdLst/>
            <a:ahLst/>
            <a:cxnLst/>
            <a:rect l="l" t="t" r="r" b="b"/>
            <a:pathLst>
              <a:path w="5130" h="5936">
                <a:moveTo>
                  <a:pt x="1563" y="0"/>
                </a:moveTo>
                <a:lnTo>
                  <a:pt x="1392" y="25"/>
                </a:lnTo>
                <a:lnTo>
                  <a:pt x="1221" y="74"/>
                </a:lnTo>
                <a:lnTo>
                  <a:pt x="1075" y="147"/>
                </a:lnTo>
                <a:lnTo>
                  <a:pt x="904" y="220"/>
                </a:lnTo>
                <a:lnTo>
                  <a:pt x="757" y="318"/>
                </a:lnTo>
                <a:lnTo>
                  <a:pt x="635" y="416"/>
                </a:lnTo>
                <a:lnTo>
                  <a:pt x="513" y="538"/>
                </a:lnTo>
                <a:lnTo>
                  <a:pt x="391" y="660"/>
                </a:lnTo>
                <a:lnTo>
                  <a:pt x="293" y="806"/>
                </a:lnTo>
                <a:lnTo>
                  <a:pt x="196" y="953"/>
                </a:lnTo>
                <a:lnTo>
                  <a:pt x="122" y="1099"/>
                </a:lnTo>
                <a:lnTo>
                  <a:pt x="74" y="1270"/>
                </a:lnTo>
                <a:lnTo>
                  <a:pt x="25" y="1466"/>
                </a:lnTo>
                <a:lnTo>
                  <a:pt x="0" y="1637"/>
                </a:lnTo>
                <a:lnTo>
                  <a:pt x="0" y="1808"/>
                </a:lnTo>
                <a:lnTo>
                  <a:pt x="0" y="2003"/>
                </a:lnTo>
                <a:lnTo>
                  <a:pt x="25" y="2174"/>
                </a:lnTo>
                <a:lnTo>
                  <a:pt x="74" y="2345"/>
                </a:lnTo>
                <a:lnTo>
                  <a:pt x="147" y="2492"/>
                </a:lnTo>
                <a:lnTo>
                  <a:pt x="220" y="2663"/>
                </a:lnTo>
                <a:lnTo>
                  <a:pt x="318" y="2785"/>
                </a:lnTo>
                <a:lnTo>
                  <a:pt x="415" y="2931"/>
                </a:lnTo>
                <a:lnTo>
                  <a:pt x="538" y="3053"/>
                </a:lnTo>
                <a:lnTo>
                  <a:pt x="660" y="3175"/>
                </a:lnTo>
                <a:lnTo>
                  <a:pt x="806" y="3273"/>
                </a:lnTo>
                <a:lnTo>
                  <a:pt x="953" y="3371"/>
                </a:lnTo>
                <a:lnTo>
                  <a:pt x="1099" y="3444"/>
                </a:lnTo>
                <a:lnTo>
                  <a:pt x="1270" y="3493"/>
                </a:lnTo>
                <a:lnTo>
                  <a:pt x="1466" y="3542"/>
                </a:lnTo>
                <a:lnTo>
                  <a:pt x="1710" y="3566"/>
                </a:lnTo>
                <a:lnTo>
                  <a:pt x="1979" y="3566"/>
                </a:lnTo>
                <a:lnTo>
                  <a:pt x="2223" y="3517"/>
                </a:lnTo>
                <a:lnTo>
                  <a:pt x="2467" y="3444"/>
                </a:lnTo>
                <a:lnTo>
                  <a:pt x="4396" y="5935"/>
                </a:lnTo>
                <a:lnTo>
                  <a:pt x="4738" y="5642"/>
                </a:lnTo>
                <a:lnTo>
                  <a:pt x="5129" y="5374"/>
                </a:lnTo>
                <a:lnTo>
                  <a:pt x="3200" y="2858"/>
                </a:lnTo>
                <a:lnTo>
                  <a:pt x="3322" y="2687"/>
                </a:lnTo>
                <a:lnTo>
                  <a:pt x="3419" y="2516"/>
                </a:lnTo>
                <a:lnTo>
                  <a:pt x="3493" y="2321"/>
                </a:lnTo>
                <a:lnTo>
                  <a:pt x="3542" y="2101"/>
                </a:lnTo>
                <a:lnTo>
                  <a:pt x="3566" y="1930"/>
                </a:lnTo>
                <a:lnTo>
                  <a:pt x="3566" y="1734"/>
                </a:lnTo>
                <a:lnTo>
                  <a:pt x="3566" y="1564"/>
                </a:lnTo>
                <a:lnTo>
                  <a:pt x="3517" y="1393"/>
                </a:lnTo>
                <a:lnTo>
                  <a:pt x="3468" y="1222"/>
                </a:lnTo>
                <a:lnTo>
                  <a:pt x="3419" y="1075"/>
                </a:lnTo>
                <a:lnTo>
                  <a:pt x="3346" y="904"/>
                </a:lnTo>
                <a:lnTo>
                  <a:pt x="3249" y="758"/>
                </a:lnTo>
                <a:lnTo>
                  <a:pt x="3151" y="635"/>
                </a:lnTo>
                <a:lnTo>
                  <a:pt x="3029" y="513"/>
                </a:lnTo>
                <a:lnTo>
                  <a:pt x="2907" y="391"/>
                </a:lnTo>
                <a:lnTo>
                  <a:pt x="2760" y="294"/>
                </a:lnTo>
                <a:lnTo>
                  <a:pt x="2614" y="196"/>
                </a:lnTo>
                <a:lnTo>
                  <a:pt x="2443" y="123"/>
                </a:lnTo>
                <a:lnTo>
                  <a:pt x="2272" y="74"/>
                </a:lnTo>
                <a:lnTo>
                  <a:pt x="2101" y="25"/>
                </a:lnTo>
                <a:lnTo>
                  <a:pt x="193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7" name="CustomShape 207"/>
          <p:cNvSpPr/>
          <p:nvPr/>
        </p:nvSpPr>
        <p:spPr>
          <a:xfrm>
            <a:off x="4126320" y="4316400"/>
            <a:ext cx="134640" cy="81360"/>
          </a:xfrm>
          <a:custGeom>
            <a:avLst/>
            <a:gdLst/>
            <a:ahLst/>
            <a:cxnLst/>
            <a:rect l="l" t="t" r="r" b="b"/>
            <a:pathLst>
              <a:path w="7205" h="4373">
                <a:moveTo>
                  <a:pt x="6839" y="1"/>
                </a:moveTo>
                <a:lnTo>
                  <a:pt x="3224" y="1491"/>
                </a:lnTo>
                <a:lnTo>
                  <a:pt x="3102" y="1368"/>
                </a:lnTo>
                <a:lnTo>
                  <a:pt x="2980" y="1246"/>
                </a:lnTo>
                <a:lnTo>
                  <a:pt x="2858" y="1124"/>
                </a:lnTo>
                <a:lnTo>
                  <a:pt x="2687" y="1026"/>
                </a:lnTo>
                <a:lnTo>
                  <a:pt x="2540" y="953"/>
                </a:lnTo>
                <a:lnTo>
                  <a:pt x="2369" y="880"/>
                </a:lnTo>
                <a:lnTo>
                  <a:pt x="2198" y="831"/>
                </a:lnTo>
                <a:lnTo>
                  <a:pt x="2027" y="807"/>
                </a:lnTo>
                <a:lnTo>
                  <a:pt x="1856" y="782"/>
                </a:lnTo>
                <a:lnTo>
                  <a:pt x="1685" y="807"/>
                </a:lnTo>
                <a:lnTo>
                  <a:pt x="1514" y="807"/>
                </a:lnTo>
                <a:lnTo>
                  <a:pt x="1343" y="856"/>
                </a:lnTo>
                <a:lnTo>
                  <a:pt x="1172" y="904"/>
                </a:lnTo>
                <a:lnTo>
                  <a:pt x="1026" y="978"/>
                </a:lnTo>
                <a:lnTo>
                  <a:pt x="879" y="1051"/>
                </a:lnTo>
                <a:lnTo>
                  <a:pt x="733" y="1149"/>
                </a:lnTo>
                <a:lnTo>
                  <a:pt x="586" y="1271"/>
                </a:lnTo>
                <a:lnTo>
                  <a:pt x="464" y="1393"/>
                </a:lnTo>
                <a:lnTo>
                  <a:pt x="342" y="1515"/>
                </a:lnTo>
                <a:lnTo>
                  <a:pt x="244" y="1686"/>
                </a:lnTo>
                <a:lnTo>
                  <a:pt x="171" y="1832"/>
                </a:lnTo>
                <a:lnTo>
                  <a:pt x="98" y="2003"/>
                </a:lnTo>
                <a:lnTo>
                  <a:pt x="49" y="2174"/>
                </a:lnTo>
                <a:lnTo>
                  <a:pt x="25" y="2345"/>
                </a:lnTo>
                <a:lnTo>
                  <a:pt x="0" y="2516"/>
                </a:lnTo>
                <a:lnTo>
                  <a:pt x="0" y="2687"/>
                </a:lnTo>
                <a:lnTo>
                  <a:pt x="25" y="2858"/>
                </a:lnTo>
                <a:lnTo>
                  <a:pt x="73" y="3029"/>
                </a:lnTo>
                <a:lnTo>
                  <a:pt x="122" y="3200"/>
                </a:lnTo>
                <a:lnTo>
                  <a:pt x="195" y="3347"/>
                </a:lnTo>
                <a:lnTo>
                  <a:pt x="269" y="3518"/>
                </a:lnTo>
                <a:lnTo>
                  <a:pt x="366" y="3640"/>
                </a:lnTo>
                <a:lnTo>
                  <a:pt x="464" y="3786"/>
                </a:lnTo>
                <a:lnTo>
                  <a:pt x="611" y="3908"/>
                </a:lnTo>
                <a:lnTo>
                  <a:pt x="733" y="4031"/>
                </a:lnTo>
                <a:lnTo>
                  <a:pt x="904" y="4128"/>
                </a:lnTo>
                <a:lnTo>
                  <a:pt x="1050" y="4201"/>
                </a:lnTo>
                <a:lnTo>
                  <a:pt x="1221" y="4275"/>
                </a:lnTo>
                <a:lnTo>
                  <a:pt x="1392" y="4324"/>
                </a:lnTo>
                <a:lnTo>
                  <a:pt x="1563" y="4348"/>
                </a:lnTo>
                <a:lnTo>
                  <a:pt x="1734" y="4372"/>
                </a:lnTo>
                <a:lnTo>
                  <a:pt x="1905" y="4372"/>
                </a:lnTo>
                <a:lnTo>
                  <a:pt x="2076" y="4348"/>
                </a:lnTo>
                <a:lnTo>
                  <a:pt x="2247" y="4299"/>
                </a:lnTo>
                <a:lnTo>
                  <a:pt x="2418" y="4250"/>
                </a:lnTo>
                <a:lnTo>
                  <a:pt x="2565" y="4201"/>
                </a:lnTo>
                <a:lnTo>
                  <a:pt x="2711" y="4104"/>
                </a:lnTo>
                <a:lnTo>
                  <a:pt x="2858" y="4006"/>
                </a:lnTo>
                <a:lnTo>
                  <a:pt x="3004" y="3908"/>
                </a:lnTo>
                <a:lnTo>
                  <a:pt x="3126" y="3786"/>
                </a:lnTo>
                <a:lnTo>
                  <a:pt x="3248" y="3640"/>
                </a:lnTo>
                <a:lnTo>
                  <a:pt x="3346" y="3493"/>
                </a:lnTo>
                <a:lnTo>
                  <a:pt x="3468" y="3200"/>
                </a:lnTo>
                <a:lnTo>
                  <a:pt x="3541" y="2931"/>
                </a:lnTo>
                <a:lnTo>
                  <a:pt x="3590" y="2638"/>
                </a:lnTo>
                <a:lnTo>
                  <a:pt x="3566" y="2345"/>
                </a:lnTo>
                <a:lnTo>
                  <a:pt x="7205" y="856"/>
                </a:lnTo>
                <a:lnTo>
                  <a:pt x="6985" y="440"/>
                </a:lnTo>
                <a:lnTo>
                  <a:pt x="6839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8" name="CustomShape 208"/>
          <p:cNvSpPr/>
          <p:nvPr/>
        </p:nvSpPr>
        <p:spPr>
          <a:xfrm>
            <a:off x="4291560" y="4373280"/>
            <a:ext cx="66240" cy="119520"/>
          </a:xfrm>
          <a:custGeom>
            <a:avLst/>
            <a:gdLst/>
            <a:ahLst/>
            <a:cxnLst/>
            <a:rect l="l" t="t" r="r" b="b"/>
            <a:pathLst>
              <a:path w="3567" h="6399">
                <a:moveTo>
                  <a:pt x="1491" y="0"/>
                </a:moveTo>
                <a:lnTo>
                  <a:pt x="1393" y="2858"/>
                </a:lnTo>
                <a:lnTo>
                  <a:pt x="1198" y="2907"/>
                </a:lnTo>
                <a:lnTo>
                  <a:pt x="1002" y="3004"/>
                </a:lnTo>
                <a:lnTo>
                  <a:pt x="807" y="3102"/>
                </a:lnTo>
                <a:lnTo>
                  <a:pt x="636" y="3224"/>
                </a:lnTo>
                <a:lnTo>
                  <a:pt x="489" y="3346"/>
                </a:lnTo>
                <a:lnTo>
                  <a:pt x="392" y="3493"/>
                </a:lnTo>
                <a:lnTo>
                  <a:pt x="269" y="3639"/>
                </a:lnTo>
                <a:lnTo>
                  <a:pt x="196" y="3786"/>
                </a:lnTo>
                <a:lnTo>
                  <a:pt x="123" y="3932"/>
                </a:lnTo>
                <a:lnTo>
                  <a:pt x="74" y="4103"/>
                </a:lnTo>
                <a:lnTo>
                  <a:pt x="25" y="4274"/>
                </a:lnTo>
                <a:lnTo>
                  <a:pt x="1" y="4445"/>
                </a:lnTo>
                <a:lnTo>
                  <a:pt x="1" y="4616"/>
                </a:lnTo>
                <a:lnTo>
                  <a:pt x="1" y="4787"/>
                </a:lnTo>
                <a:lnTo>
                  <a:pt x="25" y="4958"/>
                </a:lnTo>
                <a:lnTo>
                  <a:pt x="74" y="5129"/>
                </a:lnTo>
                <a:lnTo>
                  <a:pt x="123" y="5276"/>
                </a:lnTo>
                <a:lnTo>
                  <a:pt x="196" y="5447"/>
                </a:lnTo>
                <a:lnTo>
                  <a:pt x="294" y="5593"/>
                </a:lnTo>
                <a:lnTo>
                  <a:pt x="416" y="5740"/>
                </a:lnTo>
                <a:lnTo>
                  <a:pt x="538" y="5886"/>
                </a:lnTo>
                <a:lnTo>
                  <a:pt x="660" y="6008"/>
                </a:lnTo>
                <a:lnTo>
                  <a:pt x="807" y="6106"/>
                </a:lnTo>
                <a:lnTo>
                  <a:pt x="953" y="6179"/>
                </a:lnTo>
                <a:lnTo>
                  <a:pt x="1124" y="6252"/>
                </a:lnTo>
                <a:lnTo>
                  <a:pt x="1271" y="6326"/>
                </a:lnTo>
                <a:lnTo>
                  <a:pt x="1442" y="6350"/>
                </a:lnTo>
                <a:lnTo>
                  <a:pt x="1613" y="6375"/>
                </a:lnTo>
                <a:lnTo>
                  <a:pt x="1784" y="6399"/>
                </a:lnTo>
                <a:lnTo>
                  <a:pt x="1955" y="6375"/>
                </a:lnTo>
                <a:lnTo>
                  <a:pt x="2126" y="6350"/>
                </a:lnTo>
                <a:lnTo>
                  <a:pt x="2297" y="6301"/>
                </a:lnTo>
                <a:lnTo>
                  <a:pt x="2468" y="6252"/>
                </a:lnTo>
                <a:lnTo>
                  <a:pt x="2614" y="6179"/>
                </a:lnTo>
                <a:lnTo>
                  <a:pt x="2785" y="6082"/>
                </a:lnTo>
                <a:lnTo>
                  <a:pt x="2932" y="5984"/>
                </a:lnTo>
                <a:lnTo>
                  <a:pt x="3054" y="5862"/>
                </a:lnTo>
                <a:lnTo>
                  <a:pt x="3176" y="5715"/>
                </a:lnTo>
                <a:lnTo>
                  <a:pt x="3273" y="5569"/>
                </a:lnTo>
                <a:lnTo>
                  <a:pt x="3371" y="5422"/>
                </a:lnTo>
                <a:lnTo>
                  <a:pt x="3444" y="5276"/>
                </a:lnTo>
                <a:lnTo>
                  <a:pt x="3493" y="5105"/>
                </a:lnTo>
                <a:lnTo>
                  <a:pt x="3542" y="4934"/>
                </a:lnTo>
                <a:lnTo>
                  <a:pt x="3567" y="4763"/>
                </a:lnTo>
                <a:lnTo>
                  <a:pt x="3567" y="4592"/>
                </a:lnTo>
                <a:lnTo>
                  <a:pt x="3567" y="4421"/>
                </a:lnTo>
                <a:lnTo>
                  <a:pt x="3542" y="4250"/>
                </a:lnTo>
                <a:lnTo>
                  <a:pt x="3493" y="4079"/>
                </a:lnTo>
                <a:lnTo>
                  <a:pt x="3420" y="3908"/>
                </a:lnTo>
                <a:lnTo>
                  <a:pt x="3347" y="3761"/>
                </a:lnTo>
                <a:lnTo>
                  <a:pt x="3273" y="3615"/>
                </a:lnTo>
                <a:lnTo>
                  <a:pt x="3151" y="3468"/>
                </a:lnTo>
                <a:lnTo>
                  <a:pt x="2980" y="3273"/>
                </a:lnTo>
                <a:lnTo>
                  <a:pt x="2761" y="3102"/>
                </a:lnTo>
                <a:lnTo>
                  <a:pt x="2541" y="2980"/>
                </a:lnTo>
                <a:lnTo>
                  <a:pt x="2321" y="2907"/>
                </a:lnTo>
                <a:lnTo>
                  <a:pt x="2419" y="25"/>
                </a:lnTo>
                <a:lnTo>
                  <a:pt x="2419" y="25"/>
                </a:lnTo>
                <a:lnTo>
                  <a:pt x="2126" y="49"/>
                </a:lnTo>
                <a:lnTo>
                  <a:pt x="1808" y="25"/>
                </a:lnTo>
                <a:lnTo>
                  <a:pt x="149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9" name="CustomShape 209"/>
          <p:cNvSpPr/>
          <p:nvPr/>
        </p:nvSpPr>
        <p:spPr>
          <a:xfrm>
            <a:off x="4409280" y="4281480"/>
            <a:ext cx="120960" cy="66960"/>
          </a:xfrm>
          <a:custGeom>
            <a:avLst/>
            <a:gdLst/>
            <a:ahLst/>
            <a:cxnLst/>
            <a:rect l="l" t="t" r="r" b="b"/>
            <a:pathLst>
              <a:path w="6474" h="3591">
                <a:moveTo>
                  <a:pt x="4592" y="0"/>
                </a:moveTo>
                <a:lnTo>
                  <a:pt x="4422" y="25"/>
                </a:lnTo>
                <a:lnTo>
                  <a:pt x="4251" y="73"/>
                </a:lnTo>
                <a:lnTo>
                  <a:pt x="4080" y="122"/>
                </a:lnTo>
                <a:lnTo>
                  <a:pt x="3884" y="196"/>
                </a:lnTo>
                <a:lnTo>
                  <a:pt x="3713" y="293"/>
                </a:lnTo>
                <a:lnTo>
                  <a:pt x="3567" y="391"/>
                </a:lnTo>
                <a:lnTo>
                  <a:pt x="3420" y="513"/>
                </a:lnTo>
                <a:lnTo>
                  <a:pt x="3298" y="660"/>
                </a:lnTo>
                <a:lnTo>
                  <a:pt x="3200" y="806"/>
                </a:lnTo>
                <a:lnTo>
                  <a:pt x="3103" y="953"/>
                </a:lnTo>
                <a:lnTo>
                  <a:pt x="3029" y="1124"/>
                </a:lnTo>
                <a:lnTo>
                  <a:pt x="99" y="757"/>
                </a:lnTo>
                <a:lnTo>
                  <a:pt x="74" y="1221"/>
                </a:lnTo>
                <a:lnTo>
                  <a:pt x="1" y="1661"/>
                </a:lnTo>
                <a:lnTo>
                  <a:pt x="2907" y="2027"/>
                </a:lnTo>
                <a:lnTo>
                  <a:pt x="2932" y="2223"/>
                </a:lnTo>
                <a:lnTo>
                  <a:pt x="3005" y="2418"/>
                </a:lnTo>
                <a:lnTo>
                  <a:pt x="3078" y="2565"/>
                </a:lnTo>
                <a:lnTo>
                  <a:pt x="3152" y="2736"/>
                </a:lnTo>
                <a:lnTo>
                  <a:pt x="3249" y="2882"/>
                </a:lnTo>
                <a:lnTo>
                  <a:pt x="3371" y="3004"/>
                </a:lnTo>
                <a:lnTo>
                  <a:pt x="3493" y="3126"/>
                </a:lnTo>
                <a:lnTo>
                  <a:pt x="3616" y="3248"/>
                </a:lnTo>
                <a:lnTo>
                  <a:pt x="3762" y="3346"/>
                </a:lnTo>
                <a:lnTo>
                  <a:pt x="3909" y="3419"/>
                </a:lnTo>
                <a:lnTo>
                  <a:pt x="4080" y="3493"/>
                </a:lnTo>
                <a:lnTo>
                  <a:pt x="4251" y="3541"/>
                </a:lnTo>
                <a:lnTo>
                  <a:pt x="4422" y="3566"/>
                </a:lnTo>
                <a:lnTo>
                  <a:pt x="4592" y="3590"/>
                </a:lnTo>
                <a:lnTo>
                  <a:pt x="4763" y="3590"/>
                </a:lnTo>
                <a:lnTo>
                  <a:pt x="4934" y="3566"/>
                </a:lnTo>
                <a:lnTo>
                  <a:pt x="5105" y="3541"/>
                </a:lnTo>
                <a:lnTo>
                  <a:pt x="5276" y="3468"/>
                </a:lnTo>
                <a:lnTo>
                  <a:pt x="5447" y="3419"/>
                </a:lnTo>
                <a:lnTo>
                  <a:pt x="5618" y="3322"/>
                </a:lnTo>
                <a:lnTo>
                  <a:pt x="5765" y="3224"/>
                </a:lnTo>
                <a:lnTo>
                  <a:pt x="5887" y="3102"/>
                </a:lnTo>
                <a:lnTo>
                  <a:pt x="6009" y="2980"/>
                </a:lnTo>
                <a:lnTo>
                  <a:pt x="6131" y="2858"/>
                </a:lnTo>
                <a:lnTo>
                  <a:pt x="6204" y="2711"/>
                </a:lnTo>
                <a:lnTo>
                  <a:pt x="6302" y="2565"/>
                </a:lnTo>
                <a:lnTo>
                  <a:pt x="6351" y="2394"/>
                </a:lnTo>
                <a:lnTo>
                  <a:pt x="6400" y="2223"/>
                </a:lnTo>
                <a:lnTo>
                  <a:pt x="6449" y="2076"/>
                </a:lnTo>
                <a:lnTo>
                  <a:pt x="6473" y="1881"/>
                </a:lnTo>
                <a:lnTo>
                  <a:pt x="6473" y="1710"/>
                </a:lnTo>
                <a:lnTo>
                  <a:pt x="6449" y="1539"/>
                </a:lnTo>
                <a:lnTo>
                  <a:pt x="6424" y="1368"/>
                </a:lnTo>
                <a:lnTo>
                  <a:pt x="6351" y="1197"/>
                </a:lnTo>
                <a:lnTo>
                  <a:pt x="6278" y="1026"/>
                </a:lnTo>
                <a:lnTo>
                  <a:pt x="6204" y="855"/>
                </a:lnTo>
                <a:lnTo>
                  <a:pt x="6107" y="708"/>
                </a:lnTo>
                <a:lnTo>
                  <a:pt x="5985" y="586"/>
                </a:lnTo>
                <a:lnTo>
                  <a:pt x="5862" y="464"/>
                </a:lnTo>
                <a:lnTo>
                  <a:pt x="5740" y="342"/>
                </a:lnTo>
                <a:lnTo>
                  <a:pt x="5594" y="269"/>
                </a:lnTo>
                <a:lnTo>
                  <a:pt x="5447" y="171"/>
                </a:lnTo>
                <a:lnTo>
                  <a:pt x="5276" y="122"/>
                </a:lnTo>
                <a:lnTo>
                  <a:pt x="5105" y="73"/>
                </a:lnTo>
                <a:lnTo>
                  <a:pt x="4934" y="25"/>
                </a:lnTo>
                <a:lnTo>
                  <a:pt x="4763" y="25"/>
                </a:lnTo>
                <a:lnTo>
                  <a:pt x="4592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0" name="CustomShape 210"/>
          <p:cNvSpPr/>
          <p:nvPr/>
        </p:nvSpPr>
        <p:spPr>
          <a:xfrm>
            <a:off x="4260600" y="4222800"/>
            <a:ext cx="141480" cy="141840"/>
          </a:xfrm>
          <a:custGeom>
            <a:avLst/>
            <a:gdLst/>
            <a:ahLst/>
            <a:cxnLst/>
            <a:rect l="l" t="t" r="r" b="b"/>
            <a:pathLst>
              <a:path w="7572" h="7597">
                <a:moveTo>
                  <a:pt x="3786" y="1"/>
                </a:moveTo>
                <a:lnTo>
                  <a:pt x="3395" y="25"/>
                </a:lnTo>
                <a:lnTo>
                  <a:pt x="3028" y="74"/>
                </a:lnTo>
                <a:lnTo>
                  <a:pt x="2662" y="172"/>
                </a:lnTo>
                <a:lnTo>
                  <a:pt x="2320" y="294"/>
                </a:lnTo>
                <a:lnTo>
                  <a:pt x="1978" y="465"/>
                </a:lnTo>
                <a:lnTo>
                  <a:pt x="1661" y="660"/>
                </a:lnTo>
                <a:lnTo>
                  <a:pt x="1392" y="880"/>
                </a:lnTo>
                <a:lnTo>
                  <a:pt x="1123" y="1124"/>
                </a:lnTo>
                <a:lnTo>
                  <a:pt x="879" y="1393"/>
                </a:lnTo>
                <a:lnTo>
                  <a:pt x="659" y="1686"/>
                </a:lnTo>
                <a:lnTo>
                  <a:pt x="464" y="1979"/>
                </a:lnTo>
                <a:lnTo>
                  <a:pt x="293" y="2321"/>
                </a:lnTo>
                <a:lnTo>
                  <a:pt x="171" y="2663"/>
                </a:lnTo>
                <a:lnTo>
                  <a:pt x="73" y="3029"/>
                </a:lnTo>
                <a:lnTo>
                  <a:pt x="24" y="3420"/>
                </a:lnTo>
                <a:lnTo>
                  <a:pt x="0" y="3787"/>
                </a:lnTo>
                <a:lnTo>
                  <a:pt x="24" y="4177"/>
                </a:lnTo>
                <a:lnTo>
                  <a:pt x="73" y="4568"/>
                </a:lnTo>
                <a:lnTo>
                  <a:pt x="171" y="4934"/>
                </a:lnTo>
                <a:lnTo>
                  <a:pt x="293" y="5276"/>
                </a:lnTo>
                <a:lnTo>
                  <a:pt x="464" y="5594"/>
                </a:lnTo>
                <a:lnTo>
                  <a:pt x="659" y="5911"/>
                </a:lnTo>
                <a:lnTo>
                  <a:pt x="879" y="6204"/>
                </a:lnTo>
                <a:lnTo>
                  <a:pt x="1123" y="6473"/>
                </a:lnTo>
                <a:lnTo>
                  <a:pt x="1392" y="6717"/>
                </a:lnTo>
                <a:lnTo>
                  <a:pt x="1661" y="6937"/>
                </a:lnTo>
                <a:lnTo>
                  <a:pt x="1978" y="7133"/>
                </a:lnTo>
                <a:lnTo>
                  <a:pt x="2320" y="7279"/>
                </a:lnTo>
                <a:lnTo>
                  <a:pt x="2662" y="7426"/>
                </a:lnTo>
                <a:lnTo>
                  <a:pt x="3028" y="7499"/>
                </a:lnTo>
                <a:lnTo>
                  <a:pt x="3395" y="7572"/>
                </a:lnTo>
                <a:lnTo>
                  <a:pt x="3786" y="7597"/>
                </a:lnTo>
                <a:lnTo>
                  <a:pt x="4176" y="7572"/>
                </a:lnTo>
                <a:lnTo>
                  <a:pt x="4567" y="7499"/>
                </a:lnTo>
                <a:lnTo>
                  <a:pt x="4909" y="7426"/>
                </a:lnTo>
                <a:lnTo>
                  <a:pt x="5275" y="7279"/>
                </a:lnTo>
                <a:lnTo>
                  <a:pt x="5593" y="7133"/>
                </a:lnTo>
                <a:lnTo>
                  <a:pt x="5910" y="6937"/>
                </a:lnTo>
                <a:lnTo>
                  <a:pt x="6203" y="6717"/>
                </a:lnTo>
                <a:lnTo>
                  <a:pt x="6472" y="6473"/>
                </a:lnTo>
                <a:lnTo>
                  <a:pt x="6716" y="6204"/>
                </a:lnTo>
                <a:lnTo>
                  <a:pt x="6936" y="5911"/>
                </a:lnTo>
                <a:lnTo>
                  <a:pt x="7132" y="5594"/>
                </a:lnTo>
                <a:lnTo>
                  <a:pt x="7278" y="5276"/>
                </a:lnTo>
                <a:lnTo>
                  <a:pt x="7425" y="4934"/>
                </a:lnTo>
                <a:lnTo>
                  <a:pt x="7498" y="4568"/>
                </a:lnTo>
                <a:lnTo>
                  <a:pt x="7571" y="4177"/>
                </a:lnTo>
                <a:lnTo>
                  <a:pt x="7571" y="3787"/>
                </a:lnTo>
                <a:lnTo>
                  <a:pt x="7571" y="3420"/>
                </a:lnTo>
                <a:lnTo>
                  <a:pt x="7498" y="3029"/>
                </a:lnTo>
                <a:lnTo>
                  <a:pt x="7425" y="2663"/>
                </a:lnTo>
                <a:lnTo>
                  <a:pt x="7278" y="2321"/>
                </a:lnTo>
                <a:lnTo>
                  <a:pt x="7132" y="1979"/>
                </a:lnTo>
                <a:lnTo>
                  <a:pt x="6936" y="1686"/>
                </a:lnTo>
                <a:lnTo>
                  <a:pt x="6716" y="1393"/>
                </a:lnTo>
                <a:lnTo>
                  <a:pt x="6472" y="1124"/>
                </a:lnTo>
                <a:lnTo>
                  <a:pt x="6203" y="880"/>
                </a:lnTo>
                <a:lnTo>
                  <a:pt x="5910" y="660"/>
                </a:lnTo>
                <a:lnTo>
                  <a:pt x="5593" y="465"/>
                </a:lnTo>
                <a:lnTo>
                  <a:pt x="5275" y="294"/>
                </a:lnTo>
                <a:lnTo>
                  <a:pt x="4909" y="172"/>
                </a:lnTo>
                <a:lnTo>
                  <a:pt x="4567" y="74"/>
                </a:lnTo>
                <a:lnTo>
                  <a:pt x="4176" y="25"/>
                </a:lnTo>
                <a:lnTo>
                  <a:pt x="3786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1" name="CustomShape 211"/>
          <p:cNvSpPr/>
          <p:nvPr/>
        </p:nvSpPr>
        <p:spPr>
          <a:xfrm>
            <a:off x="4655520" y="4201200"/>
            <a:ext cx="355320" cy="196200"/>
          </a:xfrm>
          <a:custGeom>
            <a:avLst/>
            <a:gdLst/>
            <a:ahLst/>
            <a:cxnLst/>
            <a:rect l="l" t="t" r="r" b="b"/>
            <a:pathLst>
              <a:path w="19002" h="10503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2" name="CustomShape 212"/>
          <p:cNvSpPr/>
          <p:nvPr/>
        </p:nvSpPr>
        <p:spPr>
          <a:xfrm>
            <a:off x="5251320" y="4163040"/>
            <a:ext cx="78840" cy="110160"/>
          </a:xfrm>
          <a:custGeom>
            <a:avLst/>
            <a:gdLst/>
            <a:ahLst/>
            <a:cxnLst/>
            <a:rect l="l" t="t" r="r" b="b"/>
            <a:pathLst>
              <a:path w="4226" h="5911">
                <a:moveTo>
                  <a:pt x="2931" y="1"/>
                </a:moveTo>
                <a:lnTo>
                  <a:pt x="2736" y="25"/>
                </a:lnTo>
                <a:lnTo>
                  <a:pt x="2516" y="74"/>
                </a:lnTo>
                <a:lnTo>
                  <a:pt x="2272" y="147"/>
                </a:lnTo>
                <a:lnTo>
                  <a:pt x="2027" y="269"/>
                </a:lnTo>
                <a:lnTo>
                  <a:pt x="1783" y="416"/>
                </a:lnTo>
                <a:lnTo>
                  <a:pt x="1539" y="611"/>
                </a:lnTo>
                <a:lnTo>
                  <a:pt x="1319" y="807"/>
                </a:lnTo>
                <a:lnTo>
                  <a:pt x="1075" y="1026"/>
                </a:lnTo>
                <a:lnTo>
                  <a:pt x="855" y="1271"/>
                </a:lnTo>
                <a:lnTo>
                  <a:pt x="660" y="1539"/>
                </a:lnTo>
                <a:lnTo>
                  <a:pt x="489" y="1808"/>
                </a:lnTo>
                <a:lnTo>
                  <a:pt x="318" y="2101"/>
                </a:lnTo>
                <a:lnTo>
                  <a:pt x="196" y="2370"/>
                </a:lnTo>
                <a:lnTo>
                  <a:pt x="98" y="2663"/>
                </a:lnTo>
                <a:lnTo>
                  <a:pt x="25" y="2956"/>
                </a:lnTo>
                <a:lnTo>
                  <a:pt x="0" y="3249"/>
                </a:lnTo>
                <a:lnTo>
                  <a:pt x="0" y="3517"/>
                </a:lnTo>
                <a:lnTo>
                  <a:pt x="49" y="3786"/>
                </a:lnTo>
                <a:lnTo>
                  <a:pt x="122" y="4055"/>
                </a:lnTo>
                <a:lnTo>
                  <a:pt x="196" y="4299"/>
                </a:lnTo>
                <a:lnTo>
                  <a:pt x="293" y="4543"/>
                </a:lnTo>
                <a:lnTo>
                  <a:pt x="415" y="4763"/>
                </a:lnTo>
                <a:lnTo>
                  <a:pt x="562" y="4958"/>
                </a:lnTo>
                <a:lnTo>
                  <a:pt x="708" y="5154"/>
                </a:lnTo>
                <a:lnTo>
                  <a:pt x="855" y="5325"/>
                </a:lnTo>
                <a:lnTo>
                  <a:pt x="1026" y="5471"/>
                </a:lnTo>
                <a:lnTo>
                  <a:pt x="1221" y="5618"/>
                </a:lnTo>
                <a:lnTo>
                  <a:pt x="1392" y="5716"/>
                </a:lnTo>
                <a:lnTo>
                  <a:pt x="1588" y="5813"/>
                </a:lnTo>
                <a:lnTo>
                  <a:pt x="1807" y="5862"/>
                </a:lnTo>
                <a:lnTo>
                  <a:pt x="2003" y="5911"/>
                </a:lnTo>
                <a:lnTo>
                  <a:pt x="2442" y="5911"/>
                </a:lnTo>
                <a:lnTo>
                  <a:pt x="2662" y="5862"/>
                </a:lnTo>
                <a:lnTo>
                  <a:pt x="2858" y="5789"/>
                </a:lnTo>
                <a:lnTo>
                  <a:pt x="3053" y="5716"/>
                </a:lnTo>
                <a:lnTo>
                  <a:pt x="3224" y="5593"/>
                </a:lnTo>
                <a:lnTo>
                  <a:pt x="3395" y="5471"/>
                </a:lnTo>
                <a:lnTo>
                  <a:pt x="3541" y="5300"/>
                </a:lnTo>
                <a:lnTo>
                  <a:pt x="3688" y="5129"/>
                </a:lnTo>
                <a:lnTo>
                  <a:pt x="3810" y="4934"/>
                </a:lnTo>
                <a:lnTo>
                  <a:pt x="3932" y="4739"/>
                </a:lnTo>
                <a:lnTo>
                  <a:pt x="4030" y="4519"/>
                </a:lnTo>
                <a:lnTo>
                  <a:pt x="4103" y="4275"/>
                </a:lnTo>
                <a:lnTo>
                  <a:pt x="4152" y="4030"/>
                </a:lnTo>
                <a:lnTo>
                  <a:pt x="4201" y="3786"/>
                </a:lnTo>
                <a:lnTo>
                  <a:pt x="4225" y="3517"/>
                </a:lnTo>
                <a:lnTo>
                  <a:pt x="4201" y="3249"/>
                </a:lnTo>
                <a:lnTo>
                  <a:pt x="4176" y="2980"/>
                </a:lnTo>
                <a:lnTo>
                  <a:pt x="4054" y="1881"/>
                </a:lnTo>
                <a:lnTo>
                  <a:pt x="3957" y="1368"/>
                </a:lnTo>
                <a:lnTo>
                  <a:pt x="3835" y="904"/>
                </a:lnTo>
                <a:lnTo>
                  <a:pt x="3737" y="684"/>
                </a:lnTo>
                <a:lnTo>
                  <a:pt x="3664" y="513"/>
                </a:lnTo>
                <a:lnTo>
                  <a:pt x="3541" y="342"/>
                </a:lnTo>
                <a:lnTo>
                  <a:pt x="3419" y="220"/>
                </a:lnTo>
                <a:lnTo>
                  <a:pt x="3273" y="123"/>
                </a:lnTo>
                <a:lnTo>
                  <a:pt x="3126" y="49"/>
                </a:lnTo>
                <a:lnTo>
                  <a:pt x="2931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3" name="CustomShape 213"/>
          <p:cNvSpPr/>
          <p:nvPr/>
        </p:nvSpPr>
        <p:spPr>
          <a:xfrm>
            <a:off x="5207400" y="4249800"/>
            <a:ext cx="62640" cy="87480"/>
          </a:xfrm>
          <a:custGeom>
            <a:avLst/>
            <a:gdLst/>
            <a:ahLst/>
            <a:cxnLst/>
            <a:rect l="l" t="t" r="r" b="b"/>
            <a:pathLst>
              <a:path w="3371" h="4691">
                <a:moveTo>
                  <a:pt x="1368" y="1"/>
                </a:moveTo>
                <a:lnTo>
                  <a:pt x="1197" y="25"/>
                </a:lnTo>
                <a:lnTo>
                  <a:pt x="1026" y="99"/>
                </a:lnTo>
                <a:lnTo>
                  <a:pt x="855" y="172"/>
                </a:lnTo>
                <a:lnTo>
                  <a:pt x="709" y="270"/>
                </a:lnTo>
                <a:lnTo>
                  <a:pt x="562" y="392"/>
                </a:lnTo>
                <a:lnTo>
                  <a:pt x="440" y="538"/>
                </a:lnTo>
                <a:lnTo>
                  <a:pt x="318" y="685"/>
                </a:lnTo>
                <a:lnTo>
                  <a:pt x="220" y="856"/>
                </a:lnTo>
                <a:lnTo>
                  <a:pt x="147" y="1051"/>
                </a:lnTo>
                <a:lnTo>
                  <a:pt x="74" y="1247"/>
                </a:lnTo>
                <a:lnTo>
                  <a:pt x="49" y="1442"/>
                </a:lnTo>
                <a:lnTo>
                  <a:pt x="1" y="1662"/>
                </a:lnTo>
                <a:lnTo>
                  <a:pt x="1" y="1882"/>
                </a:lnTo>
                <a:lnTo>
                  <a:pt x="1" y="2101"/>
                </a:lnTo>
                <a:lnTo>
                  <a:pt x="25" y="2346"/>
                </a:lnTo>
                <a:lnTo>
                  <a:pt x="74" y="2565"/>
                </a:lnTo>
                <a:lnTo>
                  <a:pt x="147" y="2810"/>
                </a:lnTo>
                <a:lnTo>
                  <a:pt x="220" y="3054"/>
                </a:lnTo>
                <a:lnTo>
                  <a:pt x="342" y="3274"/>
                </a:lnTo>
                <a:lnTo>
                  <a:pt x="440" y="3493"/>
                </a:lnTo>
                <a:lnTo>
                  <a:pt x="587" y="3689"/>
                </a:lnTo>
                <a:lnTo>
                  <a:pt x="733" y="3860"/>
                </a:lnTo>
                <a:lnTo>
                  <a:pt x="880" y="4031"/>
                </a:lnTo>
                <a:lnTo>
                  <a:pt x="1051" y="4177"/>
                </a:lnTo>
                <a:lnTo>
                  <a:pt x="1222" y="4324"/>
                </a:lnTo>
                <a:lnTo>
                  <a:pt x="1393" y="4422"/>
                </a:lnTo>
                <a:lnTo>
                  <a:pt x="1564" y="4519"/>
                </a:lnTo>
                <a:lnTo>
                  <a:pt x="1759" y="4592"/>
                </a:lnTo>
                <a:lnTo>
                  <a:pt x="1954" y="4641"/>
                </a:lnTo>
                <a:lnTo>
                  <a:pt x="2125" y="4690"/>
                </a:lnTo>
                <a:lnTo>
                  <a:pt x="2516" y="4690"/>
                </a:lnTo>
                <a:lnTo>
                  <a:pt x="2687" y="4641"/>
                </a:lnTo>
                <a:lnTo>
                  <a:pt x="2882" y="4592"/>
                </a:lnTo>
                <a:lnTo>
                  <a:pt x="3029" y="4495"/>
                </a:lnTo>
                <a:lnTo>
                  <a:pt x="3151" y="4397"/>
                </a:lnTo>
                <a:lnTo>
                  <a:pt x="3249" y="4299"/>
                </a:lnTo>
                <a:lnTo>
                  <a:pt x="3322" y="4153"/>
                </a:lnTo>
                <a:lnTo>
                  <a:pt x="3371" y="4006"/>
                </a:lnTo>
                <a:lnTo>
                  <a:pt x="3371" y="3860"/>
                </a:lnTo>
                <a:lnTo>
                  <a:pt x="3371" y="3689"/>
                </a:lnTo>
                <a:lnTo>
                  <a:pt x="3347" y="3518"/>
                </a:lnTo>
                <a:lnTo>
                  <a:pt x="3249" y="3127"/>
                </a:lnTo>
                <a:lnTo>
                  <a:pt x="3078" y="2712"/>
                </a:lnTo>
                <a:lnTo>
                  <a:pt x="2712" y="1808"/>
                </a:lnTo>
                <a:lnTo>
                  <a:pt x="2370" y="953"/>
                </a:lnTo>
                <a:lnTo>
                  <a:pt x="2199" y="612"/>
                </a:lnTo>
                <a:lnTo>
                  <a:pt x="2028" y="343"/>
                </a:lnTo>
                <a:lnTo>
                  <a:pt x="1954" y="221"/>
                </a:lnTo>
                <a:lnTo>
                  <a:pt x="1857" y="123"/>
                </a:lnTo>
                <a:lnTo>
                  <a:pt x="1735" y="74"/>
                </a:lnTo>
                <a:lnTo>
                  <a:pt x="1637" y="25"/>
                </a:lnTo>
                <a:lnTo>
                  <a:pt x="1490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4" name="CustomShape 214"/>
          <p:cNvSpPr/>
          <p:nvPr/>
        </p:nvSpPr>
        <p:spPr>
          <a:xfrm>
            <a:off x="5346720" y="4164840"/>
            <a:ext cx="78840" cy="108360"/>
          </a:xfrm>
          <a:custGeom>
            <a:avLst/>
            <a:gdLst/>
            <a:ahLst/>
            <a:cxnLst/>
            <a:rect l="l" t="t" r="r" b="b"/>
            <a:pathLst>
              <a:path w="4226" h="5813">
                <a:moveTo>
                  <a:pt x="1295" y="0"/>
                </a:moveTo>
                <a:lnTo>
                  <a:pt x="1100" y="49"/>
                </a:lnTo>
                <a:lnTo>
                  <a:pt x="953" y="98"/>
                </a:lnTo>
                <a:lnTo>
                  <a:pt x="807" y="196"/>
                </a:lnTo>
                <a:lnTo>
                  <a:pt x="684" y="318"/>
                </a:lnTo>
                <a:lnTo>
                  <a:pt x="587" y="464"/>
                </a:lnTo>
                <a:lnTo>
                  <a:pt x="489" y="660"/>
                </a:lnTo>
                <a:lnTo>
                  <a:pt x="391" y="855"/>
                </a:lnTo>
                <a:lnTo>
                  <a:pt x="269" y="1295"/>
                </a:lnTo>
                <a:lnTo>
                  <a:pt x="172" y="1808"/>
                </a:lnTo>
                <a:lnTo>
                  <a:pt x="49" y="2882"/>
                </a:lnTo>
                <a:lnTo>
                  <a:pt x="1" y="3151"/>
                </a:lnTo>
                <a:lnTo>
                  <a:pt x="1" y="3419"/>
                </a:lnTo>
                <a:lnTo>
                  <a:pt x="25" y="3688"/>
                </a:lnTo>
                <a:lnTo>
                  <a:pt x="74" y="3932"/>
                </a:lnTo>
                <a:lnTo>
                  <a:pt x="123" y="4177"/>
                </a:lnTo>
                <a:lnTo>
                  <a:pt x="196" y="4421"/>
                </a:lnTo>
                <a:lnTo>
                  <a:pt x="294" y="4641"/>
                </a:lnTo>
                <a:lnTo>
                  <a:pt x="416" y="4836"/>
                </a:lnTo>
                <a:lnTo>
                  <a:pt x="538" y="5031"/>
                </a:lnTo>
                <a:lnTo>
                  <a:pt x="684" y="5202"/>
                </a:lnTo>
                <a:lnTo>
                  <a:pt x="831" y="5373"/>
                </a:lnTo>
                <a:lnTo>
                  <a:pt x="1002" y="5495"/>
                </a:lnTo>
                <a:lnTo>
                  <a:pt x="1173" y="5618"/>
                </a:lnTo>
                <a:lnTo>
                  <a:pt x="1368" y="5691"/>
                </a:lnTo>
                <a:lnTo>
                  <a:pt x="1588" y="5764"/>
                </a:lnTo>
                <a:lnTo>
                  <a:pt x="1783" y="5813"/>
                </a:lnTo>
                <a:lnTo>
                  <a:pt x="2223" y="5813"/>
                </a:lnTo>
                <a:lnTo>
                  <a:pt x="2418" y="5764"/>
                </a:lnTo>
                <a:lnTo>
                  <a:pt x="2638" y="5715"/>
                </a:lnTo>
                <a:lnTo>
                  <a:pt x="2834" y="5618"/>
                </a:lnTo>
                <a:lnTo>
                  <a:pt x="3005" y="5520"/>
                </a:lnTo>
                <a:lnTo>
                  <a:pt x="3200" y="5373"/>
                </a:lnTo>
                <a:lnTo>
                  <a:pt x="3371" y="5227"/>
                </a:lnTo>
                <a:lnTo>
                  <a:pt x="3517" y="5056"/>
                </a:lnTo>
                <a:lnTo>
                  <a:pt x="3664" y="4860"/>
                </a:lnTo>
                <a:lnTo>
                  <a:pt x="3811" y="4665"/>
                </a:lnTo>
                <a:lnTo>
                  <a:pt x="3933" y="4445"/>
                </a:lnTo>
                <a:lnTo>
                  <a:pt x="4030" y="4201"/>
                </a:lnTo>
                <a:lnTo>
                  <a:pt x="4104" y="3957"/>
                </a:lnTo>
                <a:lnTo>
                  <a:pt x="4177" y="3688"/>
                </a:lnTo>
                <a:lnTo>
                  <a:pt x="4226" y="3419"/>
                </a:lnTo>
                <a:lnTo>
                  <a:pt x="4226" y="3151"/>
                </a:lnTo>
                <a:lnTo>
                  <a:pt x="4201" y="2858"/>
                </a:lnTo>
                <a:lnTo>
                  <a:pt x="4128" y="2589"/>
                </a:lnTo>
                <a:lnTo>
                  <a:pt x="4030" y="2296"/>
                </a:lnTo>
                <a:lnTo>
                  <a:pt x="3908" y="2027"/>
                </a:lnTo>
                <a:lnTo>
                  <a:pt x="3737" y="1734"/>
                </a:lnTo>
                <a:lnTo>
                  <a:pt x="3566" y="1490"/>
                </a:lnTo>
                <a:lnTo>
                  <a:pt x="3371" y="1221"/>
                </a:lnTo>
                <a:lnTo>
                  <a:pt x="3151" y="1002"/>
                </a:lnTo>
                <a:lnTo>
                  <a:pt x="2907" y="782"/>
                </a:lnTo>
                <a:lnTo>
                  <a:pt x="2687" y="586"/>
                </a:lnTo>
                <a:lnTo>
                  <a:pt x="2443" y="415"/>
                </a:lnTo>
                <a:lnTo>
                  <a:pt x="2199" y="269"/>
                </a:lnTo>
                <a:lnTo>
                  <a:pt x="1954" y="147"/>
                </a:lnTo>
                <a:lnTo>
                  <a:pt x="1710" y="74"/>
                </a:lnTo>
                <a:lnTo>
                  <a:pt x="1490" y="25"/>
                </a:lnTo>
                <a:lnTo>
                  <a:pt x="129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5" name="CustomShape 215"/>
          <p:cNvSpPr/>
          <p:nvPr/>
        </p:nvSpPr>
        <p:spPr>
          <a:xfrm>
            <a:off x="5401440" y="4252680"/>
            <a:ext cx="65160" cy="86400"/>
          </a:xfrm>
          <a:custGeom>
            <a:avLst/>
            <a:gdLst/>
            <a:ahLst/>
            <a:cxnLst/>
            <a:rect l="l" t="t" r="r" b="b"/>
            <a:pathLst>
              <a:path w="3494" h="4641">
                <a:moveTo>
                  <a:pt x="1979" y="0"/>
                </a:moveTo>
                <a:lnTo>
                  <a:pt x="1857" y="49"/>
                </a:lnTo>
                <a:lnTo>
                  <a:pt x="1735" y="98"/>
                </a:lnTo>
                <a:lnTo>
                  <a:pt x="1637" y="196"/>
                </a:lnTo>
                <a:lnTo>
                  <a:pt x="1540" y="294"/>
                </a:lnTo>
                <a:lnTo>
                  <a:pt x="1369" y="562"/>
                </a:lnTo>
                <a:lnTo>
                  <a:pt x="1173" y="904"/>
                </a:lnTo>
                <a:lnTo>
                  <a:pt x="782" y="1735"/>
                </a:lnTo>
                <a:lnTo>
                  <a:pt x="367" y="2614"/>
                </a:lnTo>
                <a:lnTo>
                  <a:pt x="196" y="3005"/>
                </a:lnTo>
                <a:lnTo>
                  <a:pt x="74" y="3395"/>
                </a:lnTo>
                <a:lnTo>
                  <a:pt x="25" y="3566"/>
                </a:lnTo>
                <a:lnTo>
                  <a:pt x="1" y="3737"/>
                </a:lnTo>
                <a:lnTo>
                  <a:pt x="25" y="3908"/>
                </a:lnTo>
                <a:lnTo>
                  <a:pt x="50" y="4055"/>
                </a:lnTo>
                <a:lnTo>
                  <a:pt x="99" y="4177"/>
                </a:lnTo>
                <a:lnTo>
                  <a:pt x="196" y="4299"/>
                </a:lnTo>
                <a:lnTo>
                  <a:pt x="318" y="4397"/>
                </a:lnTo>
                <a:lnTo>
                  <a:pt x="465" y="4494"/>
                </a:lnTo>
                <a:lnTo>
                  <a:pt x="636" y="4568"/>
                </a:lnTo>
                <a:lnTo>
                  <a:pt x="831" y="4616"/>
                </a:lnTo>
                <a:lnTo>
                  <a:pt x="1027" y="4641"/>
                </a:lnTo>
                <a:lnTo>
                  <a:pt x="1198" y="4641"/>
                </a:lnTo>
                <a:lnTo>
                  <a:pt x="1393" y="4616"/>
                </a:lnTo>
                <a:lnTo>
                  <a:pt x="1588" y="4568"/>
                </a:lnTo>
                <a:lnTo>
                  <a:pt x="1784" y="4494"/>
                </a:lnTo>
                <a:lnTo>
                  <a:pt x="1955" y="4421"/>
                </a:lnTo>
                <a:lnTo>
                  <a:pt x="2150" y="4323"/>
                </a:lnTo>
                <a:lnTo>
                  <a:pt x="2321" y="4201"/>
                </a:lnTo>
                <a:lnTo>
                  <a:pt x="2492" y="4055"/>
                </a:lnTo>
                <a:lnTo>
                  <a:pt x="2663" y="3884"/>
                </a:lnTo>
                <a:lnTo>
                  <a:pt x="2810" y="3713"/>
                </a:lnTo>
                <a:lnTo>
                  <a:pt x="2956" y="3517"/>
                </a:lnTo>
                <a:lnTo>
                  <a:pt x="3078" y="3322"/>
                </a:lnTo>
                <a:lnTo>
                  <a:pt x="3200" y="3102"/>
                </a:lnTo>
                <a:lnTo>
                  <a:pt x="3298" y="2882"/>
                </a:lnTo>
                <a:lnTo>
                  <a:pt x="3371" y="2638"/>
                </a:lnTo>
                <a:lnTo>
                  <a:pt x="3420" y="2418"/>
                </a:lnTo>
                <a:lnTo>
                  <a:pt x="3469" y="2174"/>
                </a:lnTo>
                <a:lnTo>
                  <a:pt x="3493" y="1954"/>
                </a:lnTo>
                <a:lnTo>
                  <a:pt x="3493" y="1735"/>
                </a:lnTo>
                <a:lnTo>
                  <a:pt x="3469" y="1515"/>
                </a:lnTo>
                <a:lnTo>
                  <a:pt x="3445" y="1319"/>
                </a:lnTo>
                <a:lnTo>
                  <a:pt x="3396" y="1124"/>
                </a:lnTo>
                <a:lnTo>
                  <a:pt x="3322" y="929"/>
                </a:lnTo>
                <a:lnTo>
                  <a:pt x="3249" y="758"/>
                </a:lnTo>
                <a:lnTo>
                  <a:pt x="3127" y="587"/>
                </a:lnTo>
                <a:lnTo>
                  <a:pt x="3005" y="440"/>
                </a:lnTo>
                <a:lnTo>
                  <a:pt x="2883" y="318"/>
                </a:lnTo>
                <a:lnTo>
                  <a:pt x="2736" y="196"/>
                </a:lnTo>
                <a:lnTo>
                  <a:pt x="2565" y="98"/>
                </a:lnTo>
                <a:lnTo>
                  <a:pt x="2394" y="49"/>
                </a:lnTo>
                <a:lnTo>
                  <a:pt x="2248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6" name="CustomShape 216"/>
          <p:cNvSpPr/>
          <p:nvPr/>
        </p:nvSpPr>
        <p:spPr>
          <a:xfrm>
            <a:off x="5239080" y="4275000"/>
            <a:ext cx="197280" cy="185760"/>
          </a:xfrm>
          <a:custGeom>
            <a:avLst/>
            <a:gdLst/>
            <a:ahLst/>
            <a:cxnLst/>
            <a:rect l="l" t="t" r="r" b="b"/>
            <a:pathLst>
              <a:path w="10552" h="9941">
                <a:moveTo>
                  <a:pt x="5252" y="0"/>
                </a:moveTo>
                <a:lnTo>
                  <a:pt x="4959" y="25"/>
                </a:lnTo>
                <a:lnTo>
                  <a:pt x="4666" y="73"/>
                </a:lnTo>
                <a:lnTo>
                  <a:pt x="4372" y="171"/>
                </a:lnTo>
                <a:lnTo>
                  <a:pt x="4104" y="293"/>
                </a:lnTo>
                <a:lnTo>
                  <a:pt x="3835" y="464"/>
                </a:lnTo>
                <a:lnTo>
                  <a:pt x="3591" y="635"/>
                </a:lnTo>
                <a:lnTo>
                  <a:pt x="3371" y="855"/>
                </a:lnTo>
                <a:lnTo>
                  <a:pt x="3176" y="1124"/>
                </a:lnTo>
                <a:lnTo>
                  <a:pt x="3029" y="1343"/>
                </a:lnTo>
                <a:lnTo>
                  <a:pt x="2907" y="1612"/>
                </a:lnTo>
                <a:lnTo>
                  <a:pt x="2809" y="1856"/>
                </a:lnTo>
                <a:lnTo>
                  <a:pt x="2736" y="2125"/>
                </a:lnTo>
                <a:lnTo>
                  <a:pt x="2565" y="2662"/>
                </a:lnTo>
                <a:lnTo>
                  <a:pt x="2492" y="2931"/>
                </a:lnTo>
                <a:lnTo>
                  <a:pt x="2394" y="3200"/>
                </a:lnTo>
                <a:lnTo>
                  <a:pt x="2248" y="3444"/>
                </a:lnTo>
                <a:lnTo>
                  <a:pt x="2101" y="3688"/>
                </a:lnTo>
                <a:lnTo>
                  <a:pt x="1906" y="3908"/>
                </a:lnTo>
                <a:lnTo>
                  <a:pt x="1735" y="4103"/>
                </a:lnTo>
                <a:lnTo>
                  <a:pt x="1320" y="4470"/>
                </a:lnTo>
                <a:lnTo>
                  <a:pt x="904" y="4860"/>
                </a:lnTo>
                <a:lnTo>
                  <a:pt x="709" y="5080"/>
                </a:lnTo>
                <a:lnTo>
                  <a:pt x="514" y="5324"/>
                </a:lnTo>
                <a:lnTo>
                  <a:pt x="367" y="5569"/>
                </a:lnTo>
                <a:lnTo>
                  <a:pt x="245" y="5837"/>
                </a:lnTo>
                <a:lnTo>
                  <a:pt x="147" y="6130"/>
                </a:lnTo>
                <a:lnTo>
                  <a:pt x="74" y="6423"/>
                </a:lnTo>
                <a:lnTo>
                  <a:pt x="25" y="6741"/>
                </a:lnTo>
                <a:lnTo>
                  <a:pt x="1" y="7034"/>
                </a:lnTo>
                <a:lnTo>
                  <a:pt x="25" y="7327"/>
                </a:lnTo>
                <a:lnTo>
                  <a:pt x="50" y="7620"/>
                </a:lnTo>
                <a:lnTo>
                  <a:pt x="123" y="7889"/>
                </a:lnTo>
                <a:lnTo>
                  <a:pt x="221" y="8158"/>
                </a:lnTo>
                <a:lnTo>
                  <a:pt x="318" y="8426"/>
                </a:lnTo>
                <a:lnTo>
                  <a:pt x="440" y="8646"/>
                </a:lnTo>
                <a:lnTo>
                  <a:pt x="611" y="8890"/>
                </a:lnTo>
                <a:lnTo>
                  <a:pt x="782" y="9086"/>
                </a:lnTo>
                <a:lnTo>
                  <a:pt x="953" y="9281"/>
                </a:lnTo>
                <a:lnTo>
                  <a:pt x="1149" y="9428"/>
                </a:lnTo>
                <a:lnTo>
                  <a:pt x="1368" y="9574"/>
                </a:lnTo>
                <a:lnTo>
                  <a:pt x="1613" y="9696"/>
                </a:lnTo>
                <a:lnTo>
                  <a:pt x="1857" y="9794"/>
                </a:lnTo>
                <a:lnTo>
                  <a:pt x="2101" y="9867"/>
                </a:lnTo>
                <a:lnTo>
                  <a:pt x="2370" y="9916"/>
                </a:lnTo>
                <a:lnTo>
                  <a:pt x="2614" y="9940"/>
                </a:lnTo>
                <a:lnTo>
                  <a:pt x="2980" y="9916"/>
                </a:lnTo>
                <a:lnTo>
                  <a:pt x="3347" y="9818"/>
                </a:lnTo>
                <a:lnTo>
                  <a:pt x="3689" y="9696"/>
                </a:lnTo>
                <a:lnTo>
                  <a:pt x="4006" y="9501"/>
                </a:lnTo>
                <a:lnTo>
                  <a:pt x="4153" y="9403"/>
                </a:lnTo>
                <a:lnTo>
                  <a:pt x="4299" y="9330"/>
                </a:lnTo>
                <a:lnTo>
                  <a:pt x="4446" y="9305"/>
                </a:lnTo>
                <a:lnTo>
                  <a:pt x="4592" y="9257"/>
                </a:lnTo>
                <a:lnTo>
                  <a:pt x="4910" y="9232"/>
                </a:lnTo>
                <a:lnTo>
                  <a:pt x="5642" y="9232"/>
                </a:lnTo>
                <a:lnTo>
                  <a:pt x="5960" y="9257"/>
                </a:lnTo>
                <a:lnTo>
                  <a:pt x="6106" y="9305"/>
                </a:lnTo>
                <a:lnTo>
                  <a:pt x="6253" y="9330"/>
                </a:lnTo>
                <a:lnTo>
                  <a:pt x="6400" y="9403"/>
                </a:lnTo>
                <a:lnTo>
                  <a:pt x="6546" y="9501"/>
                </a:lnTo>
                <a:lnTo>
                  <a:pt x="6864" y="9696"/>
                </a:lnTo>
                <a:lnTo>
                  <a:pt x="7206" y="9818"/>
                </a:lnTo>
                <a:lnTo>
                  <a:pt x="7572" y="9916"/>
                </a:lnTo>
                <a:lnTo>
                  <a:pt x="7938" y="9940"/>
                </a:lnTo>
                <a:lnTo>
                  <a:pt x="8207" y="9916"/>
                </a:lnTo>
                <a:lnTo>
                  <a:pt x="8451" y="9867"/>
                </a:lnTo>
                <a:lnTo>
                  <a:pt x="8695" y="9794"/>
                </a:lnTo>
                <a:lnTo>
                  <a:pt x="8940" y="9696"/>
                </a:lnTo>
                <a:lnTo>
                  <a:pt x="9184" y="9574"/>
                </a:lnTo>
                <a:lnTo>
                  <a:pt x="9404" y="9428"/>
                </a:lnTo>
                <a:lnTo>
                  <a:pt x="9599" y="9281"/>
                </a:lnTo>
                <a:lnTo>
                  <a:pt x="9770" y="9086"/>
                </a:lnTo>
                <a:lnTo>
                  <a:pt x="9941" y="8890"/>
                </a:lnTo>
                <a:lnTo>
                  <a:pt x="10112" y="8646"/>
                </a:lnTo>
                <a:lnTo>
                  <a:pt x="10234" y="8426"/>
                </a:lnTo>
                <a:lnTo>
                  <a:pt x="10332" y="8158"/>
                </a:lnTo>
                <a:lnTo>
                  <a:pt x="10429" y="7889"/>
                </a:lnTo>
                <a:lnTo>
                  <a:pt x="10503" y="7620"/>
                </a:lnTo>
                <a:lnTo>
                  <a:pt x="10527" y="7327"/>
                </a:lnTo>
                <a:lnTo>
                  <a:pt x="10551" y="7034"/>
                </a:lnTo>
                <a:lnTo>
                  <a:pt x="10527" y="6741"/>
                </a:lnTo>
                <a:lnTo>
                  <a:pt x="10478" y="6423"/>
                </a:lnTo>
                <a:lnTo>
                  <a:pt x="10405" y="6130"/>
                </a:lnTo>
                <a:lnTo>
                  <a:pt x="10307" y="5837"/>
                </a:lnTo>
                <a:lnTo>
                  <a:pt x="10185" y="5569"/>
                </a:lnTo>
                <a:lnTo>
                  <a:pt x="10039" y="5324"/>
                </a:lnTo>
                <a:lnTo>
                  <a:pt x="9843" y="5080"/>
                </a:lnTo>
                <a:lnTo>
                  <a:pt x="9648" y="4860"/>
                </a:lnTo>
                <a:lnTo>
                  <a:pt x="9233" y="4470"/>
                </a:lnTo>
                <a:lnTo>
                  <a:pt x="8817" y="4103"/>
                </a:lnTo>
                <a:lnTo>
                  <a:pt x="8646" y="3908"/>
                </a:lnTo>
                <a:lnTo>
                  <a:pt x="8451" y="3688"/>
                </a:lnTo>
                <a:lnTo>
                  <a:pt x="8305" y="3444"/>
                </a:lnTo>
                <a:lnTo>
                  <a:pt x="8158" y="3200"/>
                </a:lnTo>
                <a:lnTo>
                  <a:pt x="8060" y="2931"/>
                </a:lnTo>
                <a:lnTo>
                  <a:pt x="7963" y="2662"/>
                </a:lnTo>
                <a:lnTo>
                  <a:pt x="7816" y="2125"/>
                </a:lnTo>
                <a:lnTo>
                  <a:pt x="7743" y="1856"/>
                </a:lnTo>
                <a:lnTo>
                  <a:pt x="7645" y="1612"/>
                </a:lnTo>
                <a:lnTo>
                  <a:pt x="7523" y="1343"/>
                </a:lnTo>
                <a:lnTo>
                  <a:pt x="7376" y="1124"/>
                </a:lnTo>
                <a:lnTo>
                  <a:pt x="7181" y="855"/>
                </a:lnTo>
                <a:lnTo>
                  <a:pt x="6961" y="635"/>
                </a:lnTo>
                <a:lnTo>
                  <a:pt x="6717" y="464"/>
                </a:lnTo>
                <a:lnTo>
                  <a:pt x="6448" y="293"/>
                </a:lnTo>
                <a:lnTo>
                  <a:pt x="6180" y="171"/>
                </a:lnTo>
                <a:lnTo>
                  <a:pt x="5887" y="73"/>
                </a:lnTo>
                <a:lnTo>
                  <a:pt x="5594" y="25"/>
                </a:lnTo>
                <a:lnTo>
                  <a:pt x="5301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7" name="CustomShape 217"/>
          <p:cNvSpPr/>
          <p:nvPr/>
        </p:nvSpPr>
        <p:spPr>
          <a:xfrm>
            <a:off x="5902560" y="3020760"/>
            <a:ext cx="432360" cy="420840"/>
          </a:xfrm>
          <a:custGeom>
            <a:avLst/>
            <a:gdLst/>
            <a:ahLst/>
            <a:cxnLst/>
            <a:rect l="l" t="t" r="r" b="b"/>
            <a:pathLst>
              <a:path w="20712" h="20174">
                <a:moveTo>
                  <a:pt x="10356" y="2858"/>
                </a:moveTo>
                <a:lnTo>
                  <a:pt x="10722" y="2882"/>
                </a:lnTo>
                <a:lnTo>
                  <a:pt x="11089" y="2907"/>
                </a:lnTo>
                <a:lnTo>
                  <a:pt x="11455" y="2956"/>
                </a:lnTo>
                <a:lnTo>
                  <a:pt x="11821" y="3004"/>
                </a:lnTo>
                <a:lnTo>
                  <a:pt x="12163" y="3102"/>
                </a:lnTo>
                <a:lnTo>
                  <a:pt x="12505" y="3200"/>
                </a:lnTo>
                <a:lnTo>
                  <a:pt x="12847" y="3298"/>
                </a:lnTo>
                <a:lnTo>
                  <a:pt x="13165" y="3444"/>
                </a:lnTo>
                <a:lnTo>
                  <a:pt x="13482" y="3591"/>
                </a:lnTo>
                <a:lnTo>
                  <a:pt x="13800" y="3737"/>
                </a:lnTo>
                <a:lnTo>
                  <a:pt x="14093" y="3908"/>
                </a:lnTo>
                <a:lnTo>
                  <a:pt x="14386" y="4104"/>
                </a:lnTo>
                <a:lnTo>
                  <a:pt x="14679" y="4299"/>
                </a:lnTo>
                <a:lnTo>
                  <a:pt x="14948" y="4519"/>
                </a:lnTo>
                <a:lnTo>
                  <a:pt x="15216" y="4739"/>
                </a:lnTo>
                <a:lnTo>
                  <a:pt x="15460" y="4983"/>
                </a:lnTo>
                <a:lnTo>
                  <a:pt x="15705" y="5227"/>
                </a:lnTo>
                <a:lnTo>
                  <a:pt x="15925" y="5496"/>
                </a:lnTo>
                <a:lnTo>
                  <a:pt x="16144" y="5764"/>
                </a:lnTo>
                <a:lnTo>
                  <a:pt x="16340" y="6057"/>
                </a:lnTo>
                <a:lnTo>
                  <a:pt x="16535" y="6350"/>
                </a:lnTo>
                <a:lnTo>
                  <a:pt x="16706" y="6644"/>
                </a:lnTo>
                <a:lnTo>
                  <a:pt x="16853" y="6961"/>
                </a:lnTo>
                <a:lnTo>
                  <a:pt x="16999" y="7279"/>
                </a:lnTo>
                <a:lnTo>
                  <a:pt x="17146" y="7596"/>
                </a:lnTo>
                <a:lnTo>
                  <a:pt x="17243" y="7938"/>
                </a:lnTo>
                <a:lnTo>
                  <a:pt x="17341" y="8280"/>
                </a:lnTo>
                <a:lnTo>
                  <a:pt x="17439" y="8622"/>
                </a:lnTo>
                <a:lnTo>
                  <a:pt x="17488" y="8988"/>
                </a:lnTo>
                <a:lnTo>
                  <a:pt x="17536" y="9354"/>
                </a:lnTo>
                <a:lnTo>
                  <a:pt x="17561" y="9721"/>
                </a:lnTo>
                <a:lnTo>
                  <a:pt x="17585" y="10087"/>
                </a:lnTo>
                <a:lnTo>
                  <a:pt x="17561" y="10454"/>
                </a:lnTo>
                <a:lnTo>
                  <a:pt x="17536" y="10820"/>
                </a:lnTo>
                <a:lnTo>
                  <a:pt x="17488" y="11186"/>
                </a:lnTo>
                <a:lnTo>
                  <a:pt x="17439" y="11553"/>
                </a:lnTo>
                <a:lnTo>
                  <a:pt x="17341" y="11894"/>
                </a:lnTo>
                <a:lnTo>
                  <a:pt x="17243" y="12236"/>
                </a:lnTo>
                <a:lnTo>
                  <a:pt x="17146" y="12578"/>
                </a:lnTo>
                <a:lnTo>
                  <a:pt x="16999" y="12896"/>
                </a:lnTo>
                <a:lnTo>
                  <a:pt x="16853" y="13213"/>
                </a:lnTo>
                <a:lnTo>
                  <a:pt x="16706" y="13531"/>
                </a:lnTo>
                <a:lnTo>
                  <a:pt x="16535" y="13824"/>
                </a:lnTo>
                <a:lnTo>
                  <a:pt x="16340" y="14117"/>
                </a:lnTo>
                <a:lnTo>
                  <a:pt x="16144" y="14410"/>
                </a:lnTo>
                <a:lnTo>
                  <a:pt x="15925" y="14679"/>
                </a:lnTo>
                <a:lnTo>
                  <a:pt x="15705" y="14947"/>
                </a:lnTo>
                <a:lnTo>
                  <a:pt x="15460" y="15192"/>
                </a:lnTo>
                <a:lnTo>
                  <a:pt x="15216" y="15436"/>
                </a:lnTo>
                <a:lnTo>
                  <a:pt x="14948" y="15656"/>
                </a:lnTo>
                <a:lnTo>
                  <a:pt x="14679" y="15875"/>
                </a:lnTo>
                <a:lnTo>
                  <a:pt x="14386" y="16071"/>
                </a:lnTo>
                <a:lnTo>
                  <a:pt x="14093" y="16266"/>
                </a:lnTo>
                <a:lnTo>
                  <a:pt x="13800" y="16437"/>
                </a:lnTo>
                <a:lnTo>
                  <a:pt x="13482" y="16584"/>
                </a:lnTo>
                <a:lnTo>
                  <a:pt x="13165" y="16730"/>
                </a:lnTo>
                <a:lnTo>
                  <a:pt x="12847" y="16877"/>
                </a:lnTo>
                <a:lnTo>
                  <a:pt x="12505" y="16974"/>
                </a:lnTo>
                <a:lnTo>
                  <a:pt x="12163" y="17072"/>
                </a:lnTo>
                <a:lnTo>
                  <a:pt x="11821" y="17170"/>
                </a:lnTo>
                <a:lnTo>
                  <a:pt x="11455" y="17219"/>
                </a:lnTo>
                <a:lnTo>
                  <a:pt x="11089" y="17268"/>
                </a:lnTo>
                <a:lnTo>
                  <a:pt x="10722" y="17292"/>
                </a:lnTo>
                <a:lnTo>
                  <a:pt x="10356" y="17316"/>
                </a:lnTo>
                <a:lnTo>
                  <a:pt x="9990" y="17292"/>
                </a:lnTo>
                <a:lnTo>
                  <a:pt x="9623" y="17268"/>
                </a:lnTo>
                <a:lnTo>
                  <a:pt x="9257" y="17219"/>
                </a:lnTo>
                <a:lnTo>
                  <a:pt x="8891" y="17170"/>
                </a:lnTo>
                <a:lnTo>
                  <a:pt x="8549" y="17072"/>
                </a:lnTo>
                <a:lnTo>
                  <a:pt x="8207" y="16974"/>
                </a:lnTo>
                <a:lnTo>
                  <a:pt x="7865" y="16877"/>
                </a:lnTo>
                <a:lnTo>
                  <a:pt x="7547" y="16730"/>
                </a:lnTo>
                <a:lnTo>
                  <a:pt x="7230" y="16584"/>
                </a:lnTo>
                <a:lnTo>
                  <a:pt x="6912" y="16437"/>
                </a:lnTo>
                <a:lnTo>
                  <a:pt x="6619" y="16266"/>
                </a:lnTo>
                <a:lnTo>
                  <a:pt x="6326" y="16071"/>
                </a:lnTo>
                <a:lnTo>
                  <a:pt x="6033" y="15875"/>
                </a:lnTo>
                <a:lnTo>
                  <a:pt x="5765" y="15656"/>
                </a:lnTo>
                <a:lnTo>
                  <a:pt x="5496" y="15436"/>
                </a:lnTo>
                <a:lnTo>
                  <a:pt x="5252" y="15192"/>
                </a:lnTo>
                <a:lnTo>
                  <a:pt x="5007" y="14947"/>
                </a:lnTo>
                <a:lnTo>
                  <a:pt x="4788" y="14679"/>
                </a:lnTo>
                <a:lnTo>
                  <a:pt x="4568" y="14410"/>
                </a:lnTo>
                <a:lnTo>
                  <a:pt x="4372" y="14117"/>
                </a:lnTo>
                <a:lnTo>
                  <a:pt x="4177" y="13824"/>
                </a:lnTo>
                <a:lnTo>
                  <a:pt x="4006" y="13531"/>
                </a:lnTo>
                <a:lnTo>
                  <a:pt x="3860" y="13213"/>
                </a:lnTo>
                <a:lnTo>
                  <a:pt x="3713" y="12896"/>
                </a:lnTo>
                <a:lnTo>
                  <a:pt x="3566" y="12578"/>
                </a:lnTo>
                <a:lnTo>
                  <a:pt x="3469" y="12236"/>
                </a:lnTo>
                <a:lnTo>
                  <a:pt x="3371" y="11894"/>
                </a:lnTo>
                <a:lnTo>
                  <a:pt x="3273" y="11553"/>
                </a:lnTo>
                <a:lnTo>
                  <a:pt x="3225" y="11186"/>
                </a:lnTo>
                <a:lnTo>
                  <a:pt x="3176" y="10820"/>
                </a:lnTo>
                <a:lnTo>
                  <a:pt x="3151" y="10454"/>
                </a:lnTo>
                <a:lnTo>
                  <a:pt x="3127" y="10087"/>
                </a:lnTo>
                <a:lnTo>
                  <a:pt x="3151" y="9721"/>
                </a:lnTo>
                <a:lnTo>
                  <a:pt x="3176" y="9354"/>
                </a:lnTo>
                <a:lnTo>
                  <a:pt x="3225" y="8988"/>
                </a:lnTo>
                <a:lnTo>
                  <a:pt x="3273" y="8622"/>
                </a:lnTo>
                <a:lnTo>
                  <a:pt x="3371" y="8280"/>
                </a:lnTo>
                <a:lnTo>
                  <a:pt x="3469" y="7938"/>
                </a:lnTo>
                <a:lnTo>
                  <a:pt x="3566" y="7596"/>
                </a:lnTo>
                <a:lnTo>
                  <a:pt x="3713" y="7279"/>
                </a:lnTo>
                <a:lnTo>
                  <a:pt x="3860" y="6961"/>
                </a:lnTo>
                <a:lnTo>
                  <a:pt x="4006" y="6644"/>
                </a:lnTo>
                <a:lnTo>
                  <a:pt x="4177" y="6350"/>
                </a:lnTo>
                <a:lnTo>
                  <a:pt x="4372" y="6057"/>
                </a:lnTo>
                <a:lnTo>
                  <a:pt x="4568" y="5764"/>
                </a:lnTo>
                <a:lnTo>
                  <a:pt x="4788" y="5496"/>
                </a:lnTo>
                <a:lnTo>
                  <a:pt x="5007" y="5227"/>
                </a:lnTo>
                <a:lnTo>
                  <a:pt x="5252" y="4983"/>
                </a:lnTo>
                <a:lnTo>
                  <a:pt x="5496" y="4739"/>
                </a:lnTo>
                <a:lnTo>
                  <a:pt x="5765" y="4519"/>
                </a:lnTo>
                <a:lnTo>
                  <a:pt x="6033" y="4299"/>
                </a:lnTo>
                <a:lnTo>
                  <a:pt x="6326" y="4104"/>
                </a:lnTo>
                <a:lnTo>
                  <a:pt x="6619" y="3908"/>
                </a:lnTo>
                <a:lnTo>
                  <a:pt x="6912" y="3737"/>
                </a:lnTo>
                <a:lnTo>
                  <a:pt x="7230" y="3591"/>
                </a:lnTo>
                <a:lnTo>
                  <a:pt x="7547" y="3444"/>
                </a:lnTo>
                <a:lnTo>
                  <a:pt x="7865" y="3298"/>
                </a:lnTo>
                <a:lnTo>
                  <a:pt x="8207" y="3200"/>
                </a:lnTo>
                <a:lnTo>
                  <a:pt x="8549" y="3102"/>
                </a:lnTo>
                <a:lnTo>
                  <a:pt x="8891" y="3004"/>
                </a:lnTo>
                <a:lnTo>
                  <a:pt x="9257" y="2956"/>
                </a:lnTo>
                <a:lnTo>
                  <a:pt x="9623" y="2907"/>
                </a:lnTo>
                <a:lnTo>
                  <a:pt x="9990" y="2882"/>
                </a:lnTo>
                <a:lnTo>
                  <a:pt x="10356" y="2858"/>
                </a:lnTo>
                <a:close/>
                <a:moveTo>
                  <a:pt x="8060" y="0"/>
                </a:moveTo>
                <a:lnTo>
                  <a:pt x="6717" y="2516"/>
                </a:lnTo>
                <a:lnTo>
                  <a:pt x="3908" y="2003"/>
                </a:lnTo>
                <a:lnTo>
                  <a:pt x="3786" y="4861"/>
                </a:lnTo>
                <a:lnTo>
                  <a:pt x="1026" y="5593"/>
                </a:lnTo>
                <a:lnTo>
                  <a:pt x="2174" y="8207"/>
                </a:lnTo>
                <a:lnTo>
                  <a:pt x="1" y="10087"/>
                </a:lnTo>
                <a:lnTo>
                  <a:pt x="2174" y="11968"/>
                </a:lnTo>
                <a:lnTo>
                  <a:pt x="1026" y="14581"/>
                </a:lnTo>
                <a:lnTo>
                  <a:pt x="3786" y="15314"/>
                </a:lnTo>
                <a:lnTo>
                  <a:pt x="3908" y="18171"/>
                </a:lnTo>
                <a:lnTo>
                  <a:pt x="6717" y="17658"/>
                </a:lnTo>
                <a:lnTo>
                  <a:pt x="8060" y="20174"/>
                </a:lnTo>
                <a:lnTo>
                  <a:pt x="10356" y="18489"/>
                </a:lnTo>
                <a:lnTo>
                  <a:pt x="12652" y="20174"/>
                </a:lnTo>
                <a:lnTo>
                  <a:pt x="13995" y="17658"/>
                </a:lnTo>
                <a:lnTo>
                  <a:pt x="16804" y="18171"/>
                </a:lnTo>
                <a:lnTo>
                  <a:pt x="16926" y="15314"/>
                </a:lnTo>
                <a:lnTo>
                  <a:pt x="19686" y="14581"/>
                </a:lnTo>
                <a:lnTo>
                  <a:pt x="18538" y="11968"/>
                </a:lnTo>
                <a:lnTo>
                  <a:pt x="20711" y="10087"/>
                </a:lnTo>
                <a:lnTo>
                  <a:pt x="18538" y="8207"/>
                </a:lnTo>
                <a:lnTo>
                  <a:pt x="19686" y="5593"/>
                </a:lnTo>
                <a:lnTo>
                  <a:pt x="16926" y="4861"/>
                </a:lnTo>
                <a:lnTo>
                  <a:pt x="16804" y="2003"/>
                </a:lnTo>
                <a:lnTo>
                  <a:pt x="13995" y="2516"/>
                </a:lnTo>
                <a:lnTo>
                  <a:pt x="12652" y="0"/>
                </a:lnTo>
                <a:lnTo>
                  <a:pt x="10356" y="1686"/>
                </a:lnTo>
                <a:lnTo>
                  <a:pt x="8060" y="0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8" name="CustomShape 218"/>
          <p:cNvSpPr/>
          <p:nvPr/>
        </p:nvSpPr>
        <p:spPr>
          <a:xfrm>
            <a:off x="5977800" y="3090600"/>
            <a:ext cx="281160" cy="281160"/>
          </a:xfrm>
          <a:custGeom>
            <a:avLst/>
            <a:gdLst/>
            <a:ahLst/>
            <a:cxnLst/>
            <a:rect l="l" t="t" r="r" b="b"/>
            <a:pathLst>
              <a:path w="13482" h="13482">
                <a:moveTo>
                  <a:pt x="6741" y="0"/>
                </a:moveTo>
                <a:lnTo>
                  <a:pt x="6399" y="25"/>
                </a:lnTo>
                <a:lnTo>
                  <a:pt x="6057" y="49"/>
                </a:lnTo>
                <a:lnTo>
                  <a:pt x="5715" y="98"/>
                </a:lnTo>
                <a:lnTo>
                  <a:pt x="5398" y="147"/>
                </a:lnTo>
                <a:lnTo>
                  <a:pt x="5056" y="220"/>
                </a:lnTo>
                <a:lnTo>
                  <a:pt x="4738" y="318"/>
                </a:lnTo>
                <a:lnTo>
                  <a:pt x="4421" y="416"/>
                </a:lnTo>
                <a:lnTo>
                  <a:pt x="4128" y="538"/>
                </a:lnTo>
                <a:lnTo>
                  <a:pt x="3835" y="684"/>
                </a:lnTo>
                <a:lnTo>
                  <a:pt x="3542" y="831"/>
                </a:lnTo>
                <a:lnTo>
                  <a:pt x="3249" y="977"/>
                </a:lnTo>
                <a:lnTo>
                  <a:pt x="2980" y="1173"/>
                </a:lnTo>
                <a:lnTo>
                  <a:pt x="2711" y="1344"/>
                </a:lnTo>
                <a:lnTo>
                  <a:pt x="2467" y="1539"/>
                </a:lnTo>
                <a:lnTo>
                  <a:pt x="2223" y="1759"/>
                </a:lnTo>
                <a:lnTo>
                  <a:pt x="1979" y="1979"/>
                </a:lnTo>
                <a:lnTo>
                  <a:pt x="1759" y="2223"/>
                </a:lnTo>
                <a:lnTo>
                  <a:pt x="1539" y="2467"/>
                </a:lnTo>
                <a:lnTo>
                  <a:pt x="1344" y="2711"/>
                </a:lnTo>
                <a:lnTo>
                  <a:pt x="1173" y="2980"/>
                </a:lnTo>
                <a:lnTo>
                  <a:pt x="977" y="3249"/>
                </a:lnTo>
                <a:lnTo>
                  <a:pt x="831" y="3542"/>
                </a:lnTo>
                <a:lnTo>
                  <a:pt x="684" y="3835"/>
                </a:lnTo>
                <a:lnTo>
                  <a:pt x="538" y="4128"/>
                </a:lnTo>
                <a:lnTo>
                  <a:pt x="416" y="4421"/>
                </a:lnTo>
                <a:lnTo>
                  <a:pt x="318" y="4738"/>
                </a:lnTo>
                <a:lnTo>
                  <a:pt x="220" y="5056"/>
                </a:lnTo>
                <a:lnTo>
                  <a:pt x="147" y="5398"/>
                </a:lnTo>
                <a:lnTo>
                  <a:pt x="98" y="5715"/>
                </a:lnTo>
                <a:lnTo>
                  <a:pt x="49" y="6057"/>
                </a:lnTo>
                <a:lnTo>
                  <a:pt x="25" y="6399"/>
                </a:lnTo>
                <a:lnTo>
                  <a:pt x="0" y="6741"/>
                </a:lnTo>
                <a:lnTo>
                  <a:pt x="25" y="7083"/>
                </a:lnTo>
                <a:lnTo>
                  <a:pt x="49" y="7425"/>
                </a:lnTo>
                <a:lnTo>
                  <a:pt x="98" y="7767"/>
                </a:lnTo>
                <a:lnTo>
                  <a:pt x="147" y="8084"/>
                </a:lnTo>
                <a:lnTo>
                  <a:pt x="220" y="8426"/>
                </a:lnTo>
                <a:lnTo>
                  <a:pt x="318" y="8744"/>
                </a:lnTo>
                <a:lnTo>
                  <a:pt x="416" y="9061"/>
                </a:lnTo>
                <a:lnTo>
                  <a:pt x="538" y="9354"/>
                </a:lnTo>
                <a:lnTo>
                  <a:pt x="684" y="9648"/>
                </a:lnTo>
                <a:lnTo>
                  <a:pt x="831" y="9941"/>
                </a:lnTo>
                <a:lnTo>
                  <a:pt x="977" y="10234"/>
                </a:lnTo>
                <a:lnTo>
                  <a:pt x="1173" y="10502"/>
                </a:lnTo>
                <a:lnTo>
                  <a:pt x="1344" y="10771"/>
                </a:lnTo>
                <a:lnTo>
                  <a:pt x="1539" y="11015"/>
                </a:lnTo>
                <a:lnTo>
                  <a:pt x="1759" y="11259"/>
                </a:lnTo>
                <a:lnTo>
                  <a:pt x="1979" y="11504"/>
                </a:lnTo>
                <a:lnTo>
                  <a:pt x="2223" y="11723"/>
                </a:lnTo>
                <a:lnTo>
                  <a:pt x="2467" y="11943"/>
                </a:lnTo>
                <a:lnTo>
                  <a:pt x="2711" y="12139"/>
                </a:lnTo>
                <a:lnTo>
                  <a:pt x="2980" y="12310"/>
                </a:lnTo>
                <a:lnTo>
                  <a:pt x="3249" y="12505"/>
                </a:lnTo>
                <a:lnTo>
                  <a:pt x="3542" y="12652"/>
                </a:lnTo>
                <a:lnTo>
                  <a:pt x="3835" y="12798"/>
                </a:lnTo>
                <a:lnTo>
                  <a:pt x="4128" y="12945"/>
                </a:lnTo>
                <a:lnTo>
                  <a:pt x="4421" y="13067"/>
                </a:lnTo>
                <a:lnTo>
                  <a:pt x="4738" y="13164"/>
                </a:lnTo>
                <a:lnTo>
                  <a:pt x="5056" y="13262"/>
                </a:lnTo>
                <a:lnTo>
                  <a:pt x="5398" y="13335"/>
                </a:lnTo>
                <a:lnTo>
                  <a:pt x="5715" y="13384"/>
                </a:lnTo>
                <a:lnTo>
                  <a:pt x="6057" y="13433"/>
                </a:lnTo>
                <a:lnTo>
                  <a:pt x="6399" y="13458"/>
                </a:lnTo>
                <a:lnTo>
                  <a:pt x="6741" y="13482"/>
                </a:lnTo>
                <a:lnTo>
                  <a:pt x="7083" y="13458"/>
                </a:lnTo>
                <a:lnTo>
                  <a:pt x="7425" y="13433"/>
                </a:lnTo>
                <a:lnTo>
                  <a:pt x="7767" y="13384"/>
                </a:lnTo>
                <a:lnTo>
                  <a:pt x="8084" y="13335"/>
                </a:lnTo>
                <a:lnTo>
                  <a:pt x="8426" y="13262"/>
                </a:lnTo>
                <a:lnTo>
                  <a:pt x="8744" y="13164"/>
                </a:lnTo>
                <a:lnTo>
                  <a:pt x="9061" y="13067"/>
                </a:lnTo>
                <a:lnTo>
                  <a:pt x="9354" y="12945"/>
                </a:lnTo>
                <a:lnTo>
                  <a:pt x="9647" y="12798"/>
                </a:lnTo>
                <a:lnTo>
                  <a:pt x="9940" y="12652"/>
                </a:lnTo>
                <a:lnTo>
                  <a:pt x="10234" y="12505"/>
                </a:lnTo>
                <a:lnTo>
                  <a:pt x="10502" y="12310"/>
                </a:lnTo>
                <a:lnTo>
                  <a:pt x="10771" y="12139"/>
                </a:lnTo>
                <a:lnTo>
                  <a:pt x="11015" y="11943"/>
                </a:lnTo>
                <a:lnTo>
                  <a:pt x="11259" y="11723"/>
                </a:lnTo>
                <a:lnTo>
                  <a:pt x="11504" y="11504"/>
                </a:lnTo>
                <a:lnTo>
                  <a:pt x="11723" y="11259"/>
                </a:lnTo>
                <a:lnTo>
                  <a:pt x="11943" y="11015"/>
                </a:lnTo>
                <a:lnTo>
                  <a:pt x="12139" y="10771"/>
                </a:lnTo>
                <a:lnTo>
                  <a:pt x="12310" y="10502"/>
                </a:lnTo>
                <a:lnTo>
                  <a:pt x="12505" y="10234"/>
                </a:lnTo>
                <a:lnTo>
                  <a:pt x="12651" y="9941"/>
                </a:lnTo>
                <a:lnTo>
                  <a:pt x="12798" y="9648"/>
                </a:lnTo>
                <a:lnTo>
                  <a:pt x="12945" y="9354"/>
                </a:lnTo>
                <a:lnTo>
                  <a:pt x="13067" y="9061"/>
                </a:lnTo>
                <a:lnTo>
                  <a:pt x="13164" y="8744"/>
                </a:lnTo>
                <a:lnTo>
                  <a:pt x="13262" y="8426"/>
                </a:lnTo>
                <a:lnTo>
                  <a:pt x="13335" y="8084"/>
                </a:lnTo>
                <a:lnTo>
                  <a:pt x="13384" y="7767"/>
                </a:lnTo>
                <a:lnTo>
                  <a:pt x="13433" y="7425"/>
                </a:lnTo>
                <a:lnTo>
                  <a:pt x="13457" y="7083"/>
                </a:lnTo>
                <a:lnTo>
                  <a:pt x="13482" y="6741"/>
                </a:lnTo>
                <a:lnTo>
                  <a:pt x="13457" y="6399"/>
                </a:lnTo>
                <a:lnTo>
                  <a:pt x="13433" y="6057"/>
                </a:lnTo>
                <a:lnTo>
                  <a:pt x="13384" y="5715"/>
                </a:lnTo>
                <a:lnTo>
                  <a:pt x="13335" y="5398"/>
                </a:lnTo>
                <a:lnTo>
                  <a:pt x="13262" y="5056"/>
                </a:lnTo>
                <a:lnTo>
                  <a:pt x="13164" y="4738"/>
                </a:lnTo>
                <a:lnTo>
                  <a:pt x="13067" y="4421"/>
                </a:lnTo>
                <a:lnTo>
                  <a:pt x="12945" y="4128"/>
                </a:lnTo>
                <a:lnTo>
                  <a:pt x="12798" y="3835"/>
                </a:lnTo>
                <a:lnTo>
                  <a:pt x="12651" y="3542"/>
                </a:lnTo>
                <a:lnTo>
                  <a:pt x="12505" y="3249"/>
                </a:lnTo>
                <a:lnTo>
                  <a:pt x="12310" y="2980"/>
                </a:lnTo>
                <a:lnTo>
                  <a:pt x="12139" y="2711"/>
                </a:lnTo>
                <a:lnTo>
                  <a:pt x="11943" y="2467"/>
                </a:lnTo>
                <a:lnTo>
                  <a:pt x="11723" y="2223"/>
                </a:lnTo>
                <a:lnTo>
                  <a:pt x="11504" y="1979"/>
                </a:lnTo>
                <a:lnTo>
                  <a:pt x="11259" y="1759"/>
                </a:lnTo>
                <a:lnTo>
                  <a:pt x="11015" y="1539"/>
                </a:lnTo>
                <a:lnTo>
                  <a:pt x="10771" y="1344"/>
                </a:lnTo>
                <a:lnTo>
                  <a:pt x="10502" y="1173"/>
                </a:lnTo>
                <a:lnTo>
                  <a:pt x="10234" y="977"/>
                </a:lnTo>
                <a:lnTo>
                  <a:pt x="9940" y="831"/>
                </a:lnTo>
                <a:lnTo>
                  <a:pt x="9647" y="684"/>
                </a:lnTo>
                <a:lnTo>
                  <a:pt x="9354" y="538"/>
                </a:lnTo>
                <a:lnTo>
                  <a:pt x="9061" y="416"/>
                </a:lnTo>
                <a:lnTo>
                  <a:pt x="8744" y="318"/>
                </a:lnTo>
                <a:lnTo>
                  <a:pt x="8426" y="220"/>
                </a:lnTo>
                <a:lnTo>
                  <a:pt x="8084" y="147"/>
                </a:lnTo>
                <a:lnTo>
                  <a:pt x="7767" y="98"/>
                </a:lnTo>
                <a:lnTo>
                  <a:pt x="7425" y="49"/>
                </a:lnTo>
                <a:lnTo>
                  <a:pt x="7083" y="25"/>
                </a:lnTo>
                <a:lnTo>
                  <a:pt x="6741" y="0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9" name="CustomShape 219"/>
          <p:cNvSpPr/>
          <p:nvPr/>
        </p:nvSpPr>
        <p:spPr>
          <a:xfrm>
            <a:off x="6096240" y="3256560"/>
            <a:ext cx="400680" cy="226080"/>
          </a:xfrm>
          <a:custGeom>
            <a:avLst/>
            <a:gdLst/>
            <a:ahLst/>
            <a:cxnLst/>
            <a:rect l="l" t="t" r="r" b="b"/>
            <a:pathLst>
              <a:path w="19198" h="10845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0" name="CustomShape 220"/>
          <p:cNvSpPr/>
          <p:nvPr/>
        </p:nvSpPr>
        <p:spPr>
          <a:xfrm>
            <a:off x="6787440" y="2999880"/>
            <a:ext cx="432360" cy="420840"/>
          </a:xfrm>
          <a:custGeom>
            <a:avLst/>
            <a:gdLst/>
            <a:ahLst/>
            <a:cxnLst/>
            <a:rect l="l" t="t" r="r" b="b"/>
            <a:pathLst>
              <a:path w="20712" h="20174">
                <a:moveTo>
                  <a:pt x="10356" y="2858"/>
                </a:moveTo>
                <a:lnTo>
                  <a:pt x="10722" y="2882"/>
                </a:lnTo>
                <a:lnTo>
                  <a:pt x="11089" y="2907"/>
                </a:lnTo>
                <a:lnTo>
                  <a:pt x="11455" y="2956"/>
                </a:lnTo>
                <a:lnTo>
                  <a:pt x="11821" y="3004"/>
                </a:lnTo>
                <a:lnTo>
                  <a:pt x="12163" y="3102"/>
                </a:lnTo>
                <a:lnTo>
                  <a:pt x="12505" y="3200"/>
                </a:lnTo>
                <a:lnTo>
                  <a:pt x="12847" y="3298"/>
                </a:lnTo>
                <a:lnTo>
                  <a:pt x="13165" y="3444"/>
                </a:lnTo>
                <a:lnTo>
                  <a:pt x="13482" y="3591"/>
                </a:lnTo>
                <a:lnTo>
                  <a:pt x="13800" y="3737"/>
                </a:lnTo>
                <a:lnTo>
                  <a:pt x="14093" y="3908"/>
                </a:lnTo>
                <a:lnTo>
                  <a:pt x="14386" y="4104"/>
                </a:lnTo>
                <a:lnTo>
                  <a:pt x="14679" y="4299"/>
                </a:lnTo>
                <a:lnTo>
                  <a:pt x="14948" y="4519"/>
                </a:lnTo>
                <a:lnTo>
                  <a:pt x="15216" y="4739"/>
                </a:lnTo>
                <a:lnTo>
                  <a:pt x="15460" y="4983"/>
                </a:lnTo>
                <a:lnTo>
                  <a:pt x="15705" y="5227"/>
                </a:lnTo>
                <a:lnTo>
                  <a:pt x="15925" y="5496"/>
                </a:lnTo>
                <a:lnTo>
                  <a:pt x="16144" y="5764"/>
                </a:lnTo>
                <a:lnTo>
                  <a:pt x="16340" y="6057"/>
                </a:lnTo>
                <a:lnTo>
                  <a:pt x="16535" y="6350"/>
                </a:lnTo>
                <a:lnTo>
                  <a:pt x="16706" y="6644"/>
                </a:lnTo>
                <a:lnTo>
                  <a:pt x="16853" y="6961"/>
                </a:lnTo>
                <a:lnTo>
                  <a:pt x="16999" y="7279"/>
                </a:lnTo>
                <a:lnTo>
                  <a:pt x="17146" y="7596"/>
                </a:lnTo>
                <a:lnTo>
                  <a:pt x="17243" y="7938"/>
                </a:lnTo>
                <a:lnTo>
                  <a:pt x="17341" y="8280"/>
                </a:lnTo>
                <a:lnTo>
                  <a:pt x="17439" y="8622"/>
                </a:lnTo>
                <a:lnTo>
                  <a:pt x="17488" y="8988"/>
                </a:lnTo>
                <a:lnTo>
                  <a:pt x="17536" y="9354"/>
                </a:lnTo>
                <a:lnTo>
                  <a:pt x="17561" y="9721"/>
                </a:lnTo>
                <a:lnTo>
                  <a:pt x="17585" y="10087"/>
                </a:lnTo>
                <a:lnTo>
                  <a:pt x="17561" y="10454"/>
                </a:lnTo>
                <a:lnTo>
                  <a:pt x="17536" y="10820"/>
                </a:lnTo>
                <a:lnTo>
                  <a:pt x="17488" y="11186"/>
                </a:lnTo>
                <a:lnTo>
                  <a:pt x="17439" y="11553"/>
                </a:lnTo>
                <a:lnTo>
                  <a:pt x="17341" y="11894"/>
                </a:lnTo>
                <a:lnTo>
                  <a:pt x="17243" y="12236"/>
                </a:lnTo>
                <a:lnTo>
                  <a:pt x="17146" y="12578"/>
                </a:lnTo>
                <a:lnTo>
                  <a:pt x="16999" y="12896"/>
                </a:lnTo>
                <a:lnTo>
                  <a:pt x="16853" y="13213"/>
                </a:lnTo>
                <a:lnTo>
                  <a:pt x="16706" y="13531"/>
                </a:lnTo>
                <a:lnTo>
                  <a:pt x="16535" y="13824"/>
                </a:lnTo>
                <a:lnTo>
                  <a:pt x="16340" y="14117"/>
                </a:lnTo>
                <a:lnTo>
                  <a:pt x="16144" y="14410"/>
                </a:lnTo>
                <a:lnTo>
                  <a:pt x="15925" y="14679"/>
                </a:lnTo>
                <a:lnTo>
                  <a:pt x="15705" y="14947"/>
                </a:lnTo>
                <a:lnTo>
                  <a:pt x="15460" y="15192"/>
                </a:lnTo>
                <a:lnTo>
                  <a:pt x="15216" y="15436"/>
                </a:lnTo>
                <a:lnTo>
                  <a:pt x="14948" y="15656"/>
                </a:lnTo>
                <a:lnTo>
                  <a:pt x="14679" y="15875"/>
                </a:lnTo>
                <a:lnTo>
                  <a:pt x="14386" y="16071"/>
                </a:lnTo>
                <a:lnTo>
                  <a:pt x="14093" y="16266"/>
                </a:lnTo>
                <a:lnTo>
                  <a:pt x="13800" y="16437"/>
                </a:lnTo>
                <a:lnTo>
                  <a:pt x="13482" y="16584"/>
                </a:lnTo>
                <a:lnTo>
                  <a:pt x="13165" y="16730"/>
                </a:lnTo>
                <a:lnTo>
                  <a:pt x="12847" y="16877"/>
                </a:lnTo>
                <a:lnTo>
                  <a:pt x="12505" y="16974"/>
                </a:lnTo>
                <a:lnTo>
                  <a:pt x="12163" y="17072"/>
                </a:lnTo>
                <a:lnTo>
                  <a:pt x="11821" y="17170"/>
                </a:lnTo>
                <a:lnTo>
                  <a:pt x="11455" y="17219"/>
                </a:lnTo>
                <a:lnTo>
                  <a:pt x="11089" y="17268"/>
                </a:lnTo>
                <a:lnTo>
                  <a:pt x="10722" y="17292"/>
                </a:lnTo>
                <a:lnTo>
                  <a:pt x="10356" y="17316"/>
                </a:lnTo>
                <a:lnTo>
                  <a:pt x="9990" y="17292"/>
                </a:lnTo>
                <a:lnTo>
                  <a:pt x="9623" y="17268"/>
                </a:lnTo>
                <a:lnTo>
                  <a:pt x="9257" y="17219"/>
                </a:lnTo>
                <a:lnTo>
                  <a:pt x="8891" y="17170"/>
                </a:lnTo>
                <a:lnTo>
                  <a:pt x="8549" y="17072"/>
                </a:lnTo>
                <a:lnTo>
                  <a:pt x="8207" y="16974"/>
                </a:lnTo>
                <a:lnTo>
                  <a:pt x="7865" y="16877"/>
                </a:lnTo>
                <a:lnTo>
                  <a:pt x="7547" y="16730"/>
                </a:lnTo>
                <a:lnTo>
                  <a:pt x="7230" y="16584"/>
                </a:lnTo>
                <a:lnTo>
                  <a:pt x="6912" y="16437"/>
                </a:lnTo>
                <a:lnTo>
                  <a:pt x="6619" y="16266"/>
                </a:lnTo>
                <a:lnTo>
                  <a:pt x="6326" y="16071"/>
                </a:lnTo>
                <a:lnTo>
                  <a:pt x="6033" y="15875"/>
                </a:lnTo>
                <a:lnTo>
                  <a:pt x="5765" y="15656"/>
                </a:lnTo>
                <a:lnTo>
                  <a:pt x="5496" y="15436"/>
                </a:lnTo>
                <a:lnTo>
                  <a:pt x="5252" y="15192"/>
                </a:lnTo>
                <a:lnTo>
                  <a:pt x="5007" y="14947"/>
                </a:lnTo>
                <a:lnTo>
                  <a:pt x="4788" y="14679"/>
                </a:lnTo>
                <a:lnTo>
                  <a:pt x="4568" y="14410"/>
                </a:lnTo>
                <a:lnTo>
                  <a:pt x="4372" y="14117"/>
                </a:lnTo>
                <a:lnTo>
                  <a:pt x="4177" y="13824"/>
                </a:lnTo>
                <a:lnTo>
                  <a:pt x="4006" y="13531"/>
                </a:lnTo>
                <a:lnTo>
                  <a:pt x="3860" y="13213"/>
                </a:lnTo>
                <a:lnTo>
                  <a:pt x="3713" y="12896"/>
                </a:lnTo>
                <a:lnTo>
                  <a:pt x="3566" y="12578"/>
                </a:lnTo>
                <a:lnTo>
                  <a:pt x="3469" y="12236"/>
                </a:lnTo>
                <a:lnTo>
                  <a:pt x="3371" y="11894"/>
                </a:lnTo>
                <a:lnTo>
                  <a:pt x="3273" y="11553"/>
                </a:lnTo>
                <a:lnTo>
                  <a:pt x="3225" y="11186"/>
                </a:lnTo>
                <a:lnTo>
                  <a:pt x="3176" y="10820"/>
                </a:lnTo>
                <a:lnTo>
                  <a:pt x="3151" y="10454"/>
                </a:lnTo>
                <a:lnTo>
                  <a:pt x="3127" y="10087"/>
                </a:lnTo>
                <a:lnTo>
                  <a:pt x="3151" y="9721"/>
                </a:lnTo>
                <a:lnTo>
                  <a:pt x="3176" y="9354"/>
                </a:lnTo>
                <a:lnTo>
                  <a:pt x="3225" y="8988"/>
                </a:lnTo>
                <a:lnTo>
                  <a:pt x="3273" y="8622"/>
                </a:lnTo>
                <a:lnTo>
                  <a:pt x="3371" y="8280"/>
                </a:lnTo>
                <a:lnTo>
                  <a:pt x="3469" y="7938"/>
                </a:lnTo>
                <a:lnTo>
                  <a:pt x="3566" y="7596"/>
                </a:lnTo>
                <a:lnTo>
                  <a:pt x="3713" y="7279"/>
                </a:lnTo>
                <a:lnTo>
                  <a:pt x="3860" y="6961"/>
                </a:lnTo>
                <a:lnTo>
                  <a:pt x="4006" y="6644"/>
                </a:lnTo>
                <a:lnTo>
                  <a:pt x="4177" y="6350"/>
                </a:lnTo>
                <a:lnTo>
                  <a:pt x="4372" y="6057"/>
                </a:lnTo>
                <a:lnTo>
                  <a:pt x="4568" y="5764"/>
                </a:lnTo>
                <a:lnTo>
                  <a:pt x="4788" y="5496"/>
                </a:lnTo>
                <a:lnTo>
                  <a:pt x="5007" y="5227"/>
                </a:lnTo>
                <a:lnTo>
                  <a:pt x="5252" y="4983"/>
                </a:lnTo>
                <a:lnTo>
                  <a:pt x="5496" y="4739"/>
                </a:lnTo>
                <a:lnTo>
                  <a:pt x="5765" y="4519"/>
                </a:lnTo>
                <a:lnTo>
                  <a:pt x="6033" y="4299"/>
                </a:lnTo>
                <a:lnTo>
                  <a:pt x="6326" y="4104"/>
                </a:lnTo>
                <a:lnTo>
                  <a:pt x="6619" y="3908"/>
                </a:lnTo>
                <a:lnTo>
                  <a:pt x="6912" y="3737"/>
                </a:lnTo>
                <a:lnTo>
                  <a:pt x="7230" y="3591"/>
                </a:lnTo>
                <a:lnTo>
                  <a:pt x="7547" y="3444"/>
                </a:lnTo>
                <a:lnTo>
                  <a:pt x="7865" y="3298"/>
                </a:lnTo>
                <a:lnTo>
                  <a:pt x="8207" y="3200"/>
                </a:lnTo>
                <a:lnTo>
                  <a:pt x="8549" y="3102"/>
                </a:lnTo>
                <a:lnTo>
                  <a:pt x="8891" y="3004"/>
                </a:lnTo>
                <a:lnTo>
                  <a:pt x="9257" y="2956"/>
                </a:lnTo>
                <a:lnTo>
                  <a:pt x="9623" y="2907"/>
                </a:lnTo>
                <a:lnTo>
                  <a:pt x="9990" y="2882"/>
                </a:lnTo>
                <a:lnTo>
                  <a:pt x="10356" y="2858"/>
                </a:lnTo>
                <a:close/>
                <a:moveTo>
                  <a:pt x="8060" y="0"/>
                </a:moveTo>
                <a:lnTo>
                  <a:pt x="6717" y="2516"/>
                </a:lnTo>
                <a:lnTo>
                  <a:pt x="3908" y="2003"/>
                </a:lnTo>
                <a:lnTo>
                  <a:pt x="3786" y="4861"/>
                </a:lnTo>
                <a:lnTo>
                  <a:pt x="1026" y="5593"/>
                </a:lnTo>
                <a:lnTo>
                  <a:pt x="2174" y="8207"/>
                </a:lnTo>
                <a:lnTo>
                  <a:pt x="1" y="10087"/>
                </a:lnTo>
                <a:lnTo>
                  <a:pt x="2174" y="11968"/>
                </a:lnTo>
                <a:lnTo>
                  <a:pt x="1026" y="14581"/>
                </a:lnTo>
                <a:lnTo>
                  <a:pt x="3786" y="15314"/>
                </a:lnTo>
                <a:lnTo>
                  <a:pt x="3908" y="18171"/>
                </a:lnTo>
                <a:lnTo>
                  <a:pt x="6717" y="17658"/>
                </a:lnTo>
                <a:lnTo>
                  <a:pt x="8060" y="20174"/>
                </a:lnTo>
                <a:lnTo>
                  <a:pt x="10356" y="18489"/>
                </a:lnTo>
                <a:lnTo>
                  <a:pt x="12652" y="20174"/>
                </a:lnTo>
                <a:lnTo>
                  <a:pt x="13995" y="17658"/>
                </a:lnTo>
                <a:lnTo>
                  <a:pt x="16804" y="18171"/>
                </a:lnTo>
                <a:lnTo>
                  <a:pt x="16926" y="15314"/>
                </a:lnTo>
                <a:lnTo>
                  <a:pt x="19686" y="14581"/>
                </a:lnTo>
                <a:lnTo>
                  <a:pt x="18538" y="11968"/>
                </a:lnTo>
                <a:lnTo>
                  <a:pt x="20711" y="10087"/>
                </a:lnTo>
                <a:lnTo>
                  <a:pt x="18538" y="8207"/>
                </a:lnTo>
                <a:lnTo>
                  <a:pt x="19686" y="5593"/>
                </a:lnTo>
                <a:lnTo>
                  <a:pt x="16926" y="4861"/>
                </a:lnTo>
                <a:lnTo>
                  <a:pt x="16804" y="2003"/>
                </a:lnTo>
                <a:lnTo>
                  <a:pt x="13995" y="2516"/>
                </a:lnTo>
                <a:lnTo>
                  <a:pt x="12652" y="0"/>
                </a:lnTo>
                <a:lnTo>
                  <a:pt x="10356" y="1686"/>
                </a:lnTo>
                <a:lnTo>
                  <a:pt x="8060" y="0"/>
                </a:lnTo>
                <a:close/>
              </a:path>
            </a:pathLst>
          </a:custGeom>
          <a:noFill/>
          <a:ln w="9360">
            <a:solidFill>
              <a:srgbClr val="F1C232"/>
            </a:solidFill>
            <a:beve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1" name="CustomShape 221"/>
          <p:cNvSpPr/>
          <p:nvPr/>
        </p:nvSpPr>
        <p:spPr>
          <a:xfrm>
            <a:off x="6863040" y="3069720"/>
            <a:ext cx="281160" cy="281160"/>
          </a:xfrm>
          <a:custGeom>
            <a:avLst/>
            <a:gdLst/>
            <a:ahLst/>
            <a:cxnLst/>
            <a:rect l="l" t="t" r="r" b="b"/>
            <a:pathLst>
              <a:path w="13482" h="13482">
                <a:moveTo>
                  <a:pt x="6741" y="0"/>
                </a:moveTo>
                <a:lnTo>
                  <a:pt x="6399" y="25"/>
                </a:lnTo>
                <a:lnTo>
                  <a:pt x="6057" y="49"/>
                </a:lnTo>
                <a:lnTo>
                  <a:pt x="5715" y="98"/>
                </a:lnTo>
                <a:lnTo>
                  <a:pt x="5398" y="147"/>
                </a:lnTo>
                <a:lnTo>
                  <a:pt x="5056" y="220"/>
                </a:lnTo>
                <a:lnTo>
                  <a:pt x="4738" y="318"/>
                </a:lnTo>
                <a:lnTo>
                  <a:pt x="4421" y="416"/>
                </a:lnTo>
                <a:lnTo>
                  <a:pt x="4128" y="538"/>
                </a:lnTo>
                <a:lnTo>
                  <a:pt x="3835" y="684"/>
                </a:lnTo>
                <a:lnTo>
                  <a:pt x="3542" y="831"/>
                </a:lnTo>
                <a:lnTo>
                  <a:pt x="3249" y="977"/>
                </a:lnTo>
                <a:lnTo>
                  <a:pt x="2980" y="1173"/>
                </a:lnTo>
                <a:lnTo>
                  <a:pt x="2711" y="1344"/>
                </a:lnTo>
                <a:lnTo>
                  <a:pt x="2467" y="1539"/>
                </a:lnTo>
                <a:lnTo>
                  <a:pt x="2223" y="1759"/>
                </a:lnTo>
                <a:lnTo>
                  <a:pt x="1979" y="1979"/>
                </a:lnTo>
                <a:lnTo>
                  <a:pt x="1759" y="2223"/>
                </a:lnTo>
                <a:lnTo>
                  <a:pt x="1539" y="2467"/>
                </a:lnTo>
                <a:lnTo>
                  <a:pt x="1344" y="2711"/>
                </a:lnTo>
                <a:lnTo>
                  <a:pt x="1173" y="2980"/>
                </a:lnTo>
                <a:lnTo>
                  <a:pt x="977" y="3249"/>
                </a:lnTo>
                <a:lnTo>
                  <a:pt x="831" y="3542"/>
                </a:lnTo>
                <a:lnTo>
                  <a:pt x="684" y="3835"/>
                </a:lnTo>
                <a:lnTo>
                  <a:pt x="538" y="4128"/>
                </a:lnTo>
                <a:lnTo>
                  <a:pt x="416" y="4421"/>
                </a:lnTo>
                <a:lnTo>
                  <a:pt x="318" y="4738"/>
                </a:lnTo>
                <a:lnTo>
                  <a:pt x="220" y="5056"/>
                </a:lnTo>
                <a:lnTo>
                  <a:pt x="147" y="5398"/>
                </a:lnTo>
                <a:lnTo>
                  <a:pt x="98" y="5715"/>
                </a:lnTo>
                <a:lnTo>
                  <a:pt x="49" y="6057"/>
                </a:lnTo>
                <a:lnTo>
                  <a:pt x="25" y="6399"/>
                </a:lnTo>
                <a:lnTo>
                  <a:pt x="0" y="6741"/>
                </a:lnTo>
                <a:lnTo>
                  <a:pt x="25" y="7083"/>
                </a:lnTo>
                <a:lnTo>
                  <a:pt x="49" y="7425"/>
                </a:lnTo>
                <a:lnTo>
                  <a:pt x="98" y="7767"/>
                </a:lnTo>
                <a:lnTo>
                  <a:pt x="147" y="8084"/>
                </a:lnTo>
                <a:lnTo>
                  <a:pt x="220" y="8426"/>
                </a:lnTo>
                <a:lnTo>
                  <a:pt x="318" y="8744"/>
                </a:lnTo>
                <a:lnTo>
                  <a:pt x="416" y="9061"/>
                </a:lnTo>
                <a:lnTo>
                  <a:pt x="538" y="9354"/>
                </a:lnTo>
                <a:lnTo>
                  <a:pt x="684" y="9648"/>
                </a:lnTo>
                <a:lnTo>
                  <a:pt x="831" y="9941"/>
                </a:lnTo>
                <a:lnTo>
                  <a:pt x="977" y="10234"/>
                </a:lnTo>
                <a:lnTo>
                  <a:pt x="1173" y="10502"/>
                </a:lnTo>
                <a:lnTo>
                  <a:pt x="1344" y="10771"/>
                </a:lnTo>
                <a:lnTo>
                  <a:pt x="1539" y="11015"/>
                </a:lnTo>
                <a:lnTo>
                  <a:pt x="1759" y="11259"/>
                </a:lnTo>
                <a:lnTo>
                  <a:pt x="1979" y="11504"/>
                </a:lnTo>
                <a:lnTo>
                  <a:pt x="2223" y="11723"/>
                </a:lnTo>
                <a:lnTo>
                  <a:pt x="2467" y="11943"/>
                </a:lnTo>
                <a:lnTo>
                  <a:pt x="2711" y="12139"/>
                </a:lnTo>
                <a:lnTo>
                  <a:pt x="2980" y="12310"/>
                </a:lnTo>
                <a:lnTo>
                  <a:pt x="3249" y="12505"/>
                </a:lnTo>
                <a:lnTo>
                  <a:pt x="3542" y="12652"/>
                </a:lnTo>
                <a:lnTo>
                  <a:pt x="3835" y="12798"/>
                </a:lnTo>
                <a:lnTo>
                  <a:pt x="4128" y="12945"/>
                </a:lnTo>
                <a:lnTo>
                  <a:pt x="4421" y="13067"/>
                </a:lnTo>
                <a:lnTo>
                  <a:pt x="4738" y="13164"/>
                </a:lnTo>
                <a:lnTo>
                  <a:pt x="5056" y="13262"/>
                </a:lnTo>
                <a:lnTo>
                  <a:pt x="5398" y="13335"/>
                </a:lnTo>
                <a:lnTo>
                  <a:pt x="5715" y="13384"/>
                </a:lnTo>
                <a:lnTo>
                  <a:pt x="6057" y="13433"/>
                </a:lnTo>
                <a:lnTo>
                  <a:pt x="6399" y="13458"/>
                </a:lnTo>
                <a:lnTo>
                  <a:pt x="6741" y="13482"/>
                </a:lnTo>
                <a:lnTo>
                  <a:pt x="7083" y="13458"/>
                </a:lnTo>
                <a:lnTo>
                  <a:pt x="7425" y="13433"/>
                </a:lnTo>
                <a:lnTo>
                  <a:pt x="7767" y="13384"/>
                </a:lnTo>
                <a:lnTo>
                  <a:pt x="8084" y="13335"/>
                </a:lnTo>
                <a:lnTo>
                  <a:pt x="8426" y="13262"/>
                </a:lnTo>
                <a:lnTo>
                  <a:pt x="8744" y="13164"/>
                </a:lnTo>
                <a:lnTo>
                  <a:pt x="9061" y="13067"/>
                </a:lnTo>
                <a:lnTo>
                  <a:pt x="9354" y="12945"/>
                </a:lnTo>
                <a:lnTo>
                  <a:pt x="9647" y="12798"/>
                </a:lnTo>
                <a:lnTo>
                  <a:pt x="9940" y="12652"/>
                </a:lnTo>
                <a:lnTo>
                  <a:pt x="10234" y="12505"/>
                </a:lnTo>
                <a:lnTo>
                  <a:pt x="10502" y="12310"/>
                </a:lnTo>
                <a:lnTo>
                  <a:pt x="10771" y="12139"/>
                </a:lnTo>
                <a:lnTo>
                  <a:pt x="11015" y="11943"/>
                </a:lnTo>
                <a:lnTo>
                  <a:pt x="11259" y="11723"/>
                </a:lnTo>
                <a:lnTo>
                  <a:pt x="11504" y="11504"/>
                </a:lnTo>
                <a:lnTo>
                  <a:pt x="11723" y="11259"/>
                </a:lnTo>
                <a:lnTo>
                  <a:pt x="11943" y="11015"/>
                </a:lnTo>
                <a:lnTo>
                  <a:pt x="12139" y="10771"/>
                </a:lnTo>
                <a:lnTo>
                  <a:pt x="12310" y="10502"/>
                </a:lnTo>
                <a:lnTo>
                  <a:pt x="12505" y="10234"/>
                </a:lnTo>
                <a:lnTo>
                  <a:pt x="12651" y="9941"/>
                </a:lnTo>
                <a:lnTo>
                  <a:pt x="12798" y="9648"/>
                </a:lnTo>
                <a:lnTo>
                  <a:pt x="12945" y="9354"/>
                </a:lnTo>
                <a:lnTo>
                  <a:pt x="13067" y="9061"/>
                </a:lnTo>
                <a:lnTo>
                  <a:pt x="13164" y="8744"/>
                </a:lnTo>
                <a:lnTo>
                  <a:pt x="13262" y="8426"/>
                </a:lnTo>
                <a:lnTo>
                  <a:pt x="13335" y="8084"/>
                </a:lnTo>
                <a:lnTo>
                  <a:pt x="13384" y="7767"/>
                </a:lnTo>
                <a:lnTo>
                  <a:pt x="13433" y="7425"/>
                </a:lnTo>
                <a:lnTo>
                  <a:pt x="13457" y="7083"/>
                </a:lnTo>
                <a:lnTo>
                  <a:pt x="13482" y="6741"/>
                </a:lnTo>
                <a:lnTo>
                  <a:pt x="13457" y="6399"/>
                </a:lnTo>
                <a:lnTo>
                  <a:pt x="13433" y="6057"/>
                </a:lnTo>
                <a:lnTo>
                  <a:pt x="13384" y="5715"/>
                </a:lnTo>
                <a:lnTo>
                  <a:pt x="13335" y="5398"/>
                </a:lnTo>
                <a:lnTo>
                  <a:pt x="13262" y="5056"/>
                </a:lnTo>
                <a:lnTo>
                  <a:pt x="13164" y="4738"/>
                </a:lnTo>
                <a:lnTo>
                  <a:pt x="13067" y="4421"/>
                </a:lnTo>
                <a:lnTo>
                  <a:pt x="12945" y="4128"/>
                </a:lnTo>
                <a:lnTo>
                  <a:pt x="12798" y="3835"/>
                </a:lnTo>
                <a:lnTo>
                  <a:pt x="12651" y="3542"/>
                </a:lnTo>
                <a:lnTo>
                  <a:pt x="12505" y="3249"/>
                </a:lnTo>
                <a:lnTo>
                  <a:pt x="12310" y="2980"/>
                </a:lnTo>
                <a:lnTo>
                  <a:pt x="12139" y="2711"/>
                </a:lnTo>
                <a:lnTo>
                  <a:pt x="11943" y="2467"/>
                </a:lnTo>
                <a:lnTo>
                  <a:pt x="11723" y="2223"/>
                </a:lnTo>
                <a:lnTo>
                  <a:pt x="11504" y="1979"/>
                </a:lnTo>
                <a:lnTo>
                  <a:pt x="11259" y="1759"/>
                </a:lnTo>
                <a:lnTo>
                  <a:pt x="11015" y="1539"/>
                </a:lnTo>
                <a:lnTo>
                  <a:pt x="10771" y="1344"/>
                </a:lnTo>
                <a:lnTo>
                  <a:pt x="10502" y="1173"/>
                </a:lnTo>
                <a:lnTo>
                  <a:pt x="10234" y="977"/>
                </a:lnTo>
                <a:lnTo>
                  <a:pt x="9940" y="831"/>
                </a:lnTo>
                <a:lnTo>
                  <a:pt x="9647" y="684"/>
                </a:lnTo>
                <a:lnTo>
                  <a:pt x="9354" y="538"/>
                </a:lnTo>
                <a:lnTo>
                  <a:pt x="9061" y="416"/>
                </a:lnTo>
                <a:lnTo>
                  <a:pt x="8744" y="318"/>
                </a:lnTo>
                <a:lnTo>
                  <a:pt x="8426" y="220"/>
                </a:lnTo>
                <a:lnTo>
                  <a:pt x="8084" y="147"/>
                </a:lnTo>
                <a:lnTo>
                  <a:pt x="7767" y="98"/>
                </a:lnTo>
                <a:lnTo>
                  <a:pt x="7425" y="49"/>
                </a:lnTo>
                <a:lnTo>
                  <a:pt x="7083" y="25"/>
                </a:lnTo>
                <a:lnTo>
                  <a:pt x="6741" y="0"/>
                </a:lnTo>
                <a:close/>
              </a:path>
            </a:pathLst>
          </a:custGeom>
          <a:noFill/>
          <a:ln w="9360">
            <a:solidFill>
              <a:srgbClr val="F1C232"/>
            </a:solidFill>
            <a:beve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2" name="CustomShape 222"/>
          <p:cNvSpPr/>
          <p:nvPr/>
        </p:nvSpPr>
        <p:spPr>
          <a:xfrm>
            <a:off x="6981480" y="3236040"/>
            <a:ext cx="400680" cy="226080"/>
          </a:xfrm>
          <a:custGeom>
            <a:avLst/>
            <a:gdLst/>
            <a:ahLst/>
            <a:cxnLst/>
            <a:rect l="l" t="t" r="r" b="b"/>
            <a:pathLst>
              <a:path w="19198" h="10845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60">
            <a:solidFill>
              <a:srgbClr val="6D9EE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3" name="CustomShape 223"/>
          <p:cNvSpPr/>
          <p:nvPr/>
        </p:nvSpPr>
        <p:spPr>
          <a:xfrm>
            <a:off x="5902920" y="3672720"/>
            <a:ext cx="869760" cy="847080"/>
          </a:xfrm>
          <a:custGeom>
            <a:avLst/>
            <a:gdLst/>
            <a:ahLst/>
            <a:cxnLst/>
            <a:rect l="l" t="t" r="r" b="b"/>
            <a:pathLst>
              <a:path w="20712" h="20174">
                <a:moveTo>
                  <a:pt x="10356" y="2858"/>
                </a:moveTo>
                <a:lnTo>
                  <a:pt x="10722" y="2882"/>
                </a:lnTo>
                <a:lnTo>
                  <a:pt x="11089" y="2907"/>
                </a:lnTo>
                <a:lnTo>
                  <a:pt x="11455" y="2956"/>
                </a:lnTo>
                <a:lnTo>
                  <a:pt x="11821" y="3004"/>
                </a:lnTo>
                <a:lnTo>
                  <a:pt x="12163" y="3102"/>
                </a:lnTo>
                <a:lnTo>
                  <a:pt x="12505" y="3200"/>
                </a:lnTo>
                <a:lnTo>
                  <a:pt x="12847" y="3298"/>
                </a:lnTo>
                <a:lnTo>
                  <a:pt x="13165" y="3444"/>
                </a:lnTo>
                <a:lnTo>
                  <a:pt x="13482" y="3591"/>
                </a:lnTo>
                <a:lnTo>
                  <a:pt x="13800" y="3737"/>
                </a:lnTo>
                <a:lnTo>
                  <a:pt x="14093" y="3908"/>
                </a:lnTo>
                <a:lnTo>
                  <a:pt x="14386" y="4104"/>
                </a:lnTo>
                <a:lnTo>
                  <a:pt x="14679" y="4299"/>
                </a:lnTo>
                <a:lnTo>
                  <a:pt x="14948" y="4519"/>
                </a:lnTo>
                <a:lnTo>
                  <a:pt x="15216" y="4739"/>
                </a:lnTo>
                <a:lnTo>
                  <a:pt x="15460" y="4983"/>
                </a:lnTo>
                <a:lnTo>
                  <a:pt x="15705" y="5227"/>
                </a:lnTo>
                <a:lnTo>
                  <a:pt x="15925" y="5496"/>
                </a:lnTo>
                <a:lnTo>
                  <a:pt x="16144" y="5764"/>
                </a:lnTo>
                <a:lnTo>
                  <a:pt x="16340" y="6057"/>
                </a:lnTo>
                <a:lnTo>
                  <a:pt x="16535" y="6350"/>
                </a:lnTo>
                <a:lnTo>
                  <a:pt x="16706" y="6644"/>
                </a:lnTo>
                <a:lnTo>
                  <a:pt x="16853" y="6961"/>
                </a:lnTo>
                <a:lnTo>
                  <a:pt x="16999" y="7279"/>
                </a:lnTo>
                <a:lnTo>
                  <a:pt x="17146" y="7596"/>
                </a:lnTo>
                <a:lnTo>
                  <a:pt x="17243" y="7938"/>
                </a:lnTo>
                <a:lnTo>
                  <a:pt x="17341" y="8280"/>
                </a:lnTo>
                <a:lnTo>
                  <a:pt x="17439" y="8622"/>
                </a:lnTo>
                <a:lnTo>
                  <a:pt x="17488" y="8988"/>
                </a:lnTo>
                <a:lnTo>
                  <a:pt x="17536" y="9354"/>
                </a:lnTo>
                <a:lnTo>
                  <a:pt x="17561" y="9721"/>
                </a:lnTo>
                <a:lnTo>
                  <a:pt x="17585" y="10087"/>
                </a:lnTo>
                <a:lnTo>
                  <a:pt x="17561" y="10454"/>
                </a:lnTo>
                <a:lnTo>
                  <a:pt x="17536" y="10820"/>
                </a:lnTo>
                <a:lnTo>
                  <a:pt x="17488" y="11186"/>
                </a:lnTo>
                <a:lnTo>
                  <a:pt x="17439" y="11553"/>
                </a:lnTo>
                <a:lnTo>
                  <a:pt x="17341" y="11894"/>
                </a:lnTo>
                <a:lnTo>
                  <a:pt x="17243" y="12236"/>
                </a:lnTo>
                <a:lnTo>
                  <a:pt x="17146" y="12578"/>
                </a:lnTo>
                <a:lnTo>
                  <a:pt x="16999" y="12896"/>
                </a:lnTo>
                <a:lnTo>
                  <a:pt x="16853" y="13213"/>
                </a:lnTo>
                <a:lnTo>
                  <a:pt x="16706" y="13531"/>
                </a:lnTo>
                <a:lnTo>
                  <a:pt x="16535" y="13824"/>
                </a:lnTo>
                <a:lnTo>
                  <a:pt x="16340" y="14117"/>
                </a:lnTo>
                <a:lnTo>
                  <a:pt x="16144" y="14410"/>
                </a:lnTo>
                <a:lnTo>
                  <a:pt x="15925" y="14679"/>
                </a:lnTo>
                <a:lnTo>
                  <a:pt x="15705" y="14947"/>
                </a:lnTo>
                <a:lnTo>
                  <a:pt x="15460" y="15192"/>
                </a:lnTo>
                <a:lnTo>
                  <a:pt x="15216" y="15436"/>
                </a:lnTo>
                <a:lnTo>
                  <a:pt x="14948" y="15656"/>
                </a:lnTo>
                <a:lnTo>
                  <a:pt x="14679" y="15875"/>
                </a:lnTo>
                <a:lnTo>
                  <a:pt x="14386" y="16071"/>
                </a:lnTo>
                <a:lnTo>
                  <a:pt x="14093" y="16266"/>
                </a:lnTo>
                <a:lnTo>
                  <a:pt x="13800" y="16437"/>
                </a:lnTo>
                <a:lnTo>
                  <a:pt x="13482" y="16584"/>
                </a:lnTo>
                <a:lnTo>
                  <a:pt x="13165" y="16730"/>
                </a:lnTo>
                <a:lnTo>
                  <a:pt x="12847" y="16877"/>
                </a:lnTo>
                <a:lnTo>
                  <a:pt x="12505" y="16974"/>
                </a:lnTo>
                <a:lnTo>
                  <a:pt x="12163" y="17072"/>
                </a:lnTo>
                <a:lnTo>
                  <a:pt x="11821" y="17170"/>
                </a:lnTo>
                <a:lnTo>
                  <a:pt x="11455" y="17219"/>
                </a:lnTo>
                <a:lnTo>
                  <a:pt x="11089" y="17268"/>
                </a:lnTo>
                <a:lnTo>
                  <a:pt x="10722" y="17292"/>
                </a:lnTo>
                <a:lnTo>
                  <a:pt x="10356" y="17316"/>
                </a:lnTo>
                <a:lnTo>
                  <a:pt x="9990" y="17292"/>
                </a:lnTo>
                <a:lnTo>
                  <a:pt x="9623" y="17268"/>
                </a:lnTo>
                <a:lnTo>
                  <a:pt x="9257" y="17219"/>
                </a:lnTo>
                <a:lnTo>
                  <a:pt x="8891" y="17170"/>
                </a:lnTo>
                <a:lnTo>
                  <a:pt x="8549" y="17072"/>
                </a:lnTo>
                <a:lnTo>
                  <a:pt x="8207" y="16974"/>
                </a:lnTo>
                <a:lnTo>
                  <a:pt x="7865" y="16877"/>
                </a:lnTo>
                <a:lnTo>
                  <a:pt x="7547" y="16730"/>
                </a:lnTo>
                <a:lnTo>
                  <a:pt x="7230" y="16584"/>
                </a:lnTo>
                <a:lnTo>
                  <a:pt x="6912" y="16437"/>
                </a:lnTo>
                <a:lnTo>
                  <a:pt x="6619" y="16266"/>
                </a:lnTo>
                <a:lnTo>
                  <a:pt x="6326" y="16071"/>
                </a:lnTo>
                <a:lnTo>
                  <a:pt x="6033" y="15875"/>
                </a:lnTo>
                <a:lnTo>
                  <a:pt x="5765" y="15656"/>
                </a:lnTo>
                <a:lnTo>
                  <a:pt x="5496" y="15436"/>
                </a:lnTo>
                <a:lnTo>
                  <a:pt x="5252" y="15192"/>
                </a:lnTo>
                <a:lnTo>
                  <a:pt x="5007" y="14947"/>
                </a:lnTo>
                <a:lnTo>
                  <a:pt x="4788" y="14679"/>
                </a:lnTo>
                <a:lnTo>
                  <a:pt x="4568" y="14410"/>
                </a:lnTo>
                <a:lnTo>
                  <a:pt x="4372" y="14117"/>
                </a:lnTo>
                <a:lnTo>
                  <a:pt x="4177" y="13824"/>
                </a:lnTo>
                <a:lnTo>
                  <a:pt x="4006" y="13531"/>
                </a:lnTo>
                <a:lnTo>
                  <a:pt x="3860" y="13213"/>
                </a:lnTo>
                <a:lnTo>
                  <a:pt x="3713" y="12896"/>
                </a:lnTo>
                <a:lnTo>
                  <a:pt x="3566" y="12578"/>
                </a:lnTo>
                <a:lnTo>
                  <a:pt x="3469" y="12236"/>
                </a:lnTo>
                <a:lnTo>
                  <a:pt x="3371" y="11894"/>
                </a:lnTo>
                <a:lnTo>
                  <a:pt x="3273" y="11553"/>
                </a:lnTo>
                <a:lnTo>
                  <a:pt x="3225" y="11186"/>
                </a:lnTo>
                <a:lnTo>
                  <a:pt x="3176" y="10820"/>
                </a:lnTo>
                <a:lnTo>
                  <a:pt x="3151" y="10454"/>
                </a:lnTo>
                <a:lnTo>
                  <a:pt x="3127" y="10087"/>
                </a:lnTo>
                <a:lnTo>
                  <a:pt x="3151" y="9721"/>
                </a:lnTo>
                <a:lnTo>
                  <a:pt x="3176" y="9354"/>
                </a:lnTo>
                <a:lnTo>
                  <a:pt x="3225" y="8988"/>
                </a:lnTo>
                <a:lnTo>
                  <a:pt x="3273" y="8622"/>
                </a:lnTo>
                <a:lnTo>
                  <a:pt x="3371" y="8280"/>
                </a:lnTo>
                <a:lnTo>
                  <a:pt x="3469" y="7938"/>
                </a:lnTo>
                <a:lnTo>
                  <a:pt x="3566" y="7596"/>
                </a:lnTo>
                <a:lnTo>
                  <a:pt x="3713" y="7279"/>
                </a:lnTo>
                <a:lnTo>
                  <a:pt x="3860" y="6961"/>
                </a:lnTo>
                <a:lnTo>
                  <a:pt x="4006" y="6644"/>
                </a:lnTo>
                <a:lnTo>
                  <a:pt x="4177" y="6350"/>
                </a:lnTo>
                <a:lnTo>
                  <a:pt x="4372" y="6057"/>
                </a:lnTo>
                <a:lnTo>
                  <a:pt x="4568" y="5764"/>
                </a:lnTo>
                <a:lnTo>
                  <a:pt x="4788" y="5496"/>
                </a:lnTo>
                <a:lnTo>
                  <a:pt x="5007" y="5227"/>
                </a:lnTo>
                <a:lnTo>
                  <a:pt x="5252" y="4983"/>
                </a:lnTo>
                <a:lnTo>
                  <a:pt x="5496" y="4739"/>
                </a:lnTo>
                <a:lnTo>
                  <a:pt x="5765" y="4519"/>
                </a:lnTo>
                <a:lnTo>
                  <a:pt x="6033" y="4299"/>
                </a:lnTo>
                <a:lnTo>
                  <a:pt x="6326" y="4104"/>
                </a:lnTo>
                <a:lnTo>
                  <a:pt x="6619" y="3908"/>
                </a:lnTo>
                <a:lnTo>
                  <a:pt x="6912" y="3737"/>
                </a:lnTo>
                <a:lnTo>
                  <a:pt x="7230" y="3591"/>
                </a:lnTo>
                <a:lnTo>
                  <a:pt x="7547" y="3444"/>
                </a:lnTo>
                <a:lnTo>
                  <a:pt x="7865" y="3298"/>
                </a:lnTo>
                <a:lnTo>
                  <a:pt x="8207" y="3200"/>
                </a:lnTo>
                <a:lnTo>
                  <a:pt x="8549" y="3102"/>
                </a:lnTo>
                <a:lnTo>
                  <a:pt x="8891" y="3004"/>
                </a:lnTo>
                <a:lnTo>
                  <a:pt x="9257" y="2956"/>
                </a:lnTo>
                <a:lnTo>
                  <a:pt x="9623" y="2907"/>
                </a:lnTo>
                <a:lnTo>
                  <a:pt x="9990" y="2882"/>
                </a:lnTo>
                <a:lnTo>
                  <a:pt x="10356" y="2858"/>
                </a:lnTo>
                <a:close/>
                <a:moveTo>
                  <a:pt x="8060" y="0"/>
                </a:moveTo>
                <a:lnTo>
                  <a:pt x="6717" y="2516"/>
                </a:lnTo>
                <a:lnTo>
                  <a:pt x="3908" y="2003"/>
                </a:lnTo>
                <a:lnTo>
                  <a:pt x="3786" y="4861"/>
                </a:lnTo>
                <a:lnTo>
                  <a:pt x="1026" y="5593"/>
                </a:lnTo>
                <a:lnTo>
                  <a:pt x="2174" y="8207"/>
                </a:lnTo>
                <a:lnTo>
                  <a:pt x="1" y="10087"/>
                </a:lnTo>
                <a:lnTo>
                  <a:pt x="2174" y="11968"/>
                </a:lnTo>
                <a:lnTo>
                  <a:pt x="1026" y="14581"/>
                </a:lnTo>
                <a:lnTo>
                  <a:pt x="3786" y="15314"/>
                </a:lnTo>
                <a:lnTo>
                  <a:pt x="3908" y="18171"/>
                </a:lnTo>
                <a:lnTo>
                  <a:pt x="6717" y="17658"/>
                </a:lnTo>
                <a:lnTo>
                  <a:pt x="8060" y="20174"/>
                </a:lnTo>
                <a:lnTo>
                  <a:pt x="10356" y="18489"/>
                </a:lnTo>
                <a:lnTo>
                  <a:pt x="12652" y="20174"/>
                </a:lnTo>
                <a:lnTo>
                  <a:pt x="13995" y="17658"/>
                </a:lnTo>
                <a:lnTo>
                  <a:pt x="16804" y="18171"/>
                </a:lnTo>
                <a:lnTo>
                  <a:pt x="16926" y="15314"/>
                </a:lnTo>
                <a:lnTo>
                  <a:pt x="19686" y="14581"/>
                </a:lnTo>
                <a:lnTo>
                  <a:pt x="18538" y="11968"/>
                </a:lnTo>
                <a:lnTo>
                  <a:pt x="20711" y="10087"/>
                </a:lnTo>
                <a:lnTo>
                  <a:pt x="18538" y="8207"/>
                </a:lnTo>
                <a:lnTo>
                  <a:pt x="19686" y="5593"/>
                </a:lnTo>
                <a:lnTo>
                  <a:pt x="16926" y="4861"/>
                </a:lnTo>
                <a:lnTo>
                  <a:pt x="16804" y="2003"/>
                </a:lnTo>
                <a:lnTo>
                  <a:pt x="13995" y="2516"/>
                </a:lnTo>
                <a:lnTo>
                  <a:pt x="12652" y="0"/>
                </a:lnTo>
                <a:lnTo>
                  <a:pt x="10356" y="1686"/>
                </a:lnTo>
                <a:lnTo>
                  <a:pt x="8060" y="0"/>
                </a:lnTo>
                <a:close/>
              </a:path>
            </a:pathLst>
          </a:custGeom>
          <a:solidFill>
            <a:srgbClr val="F1C232"/>
          </a:solidFill>
          <a:ln w="38160">
            <a:solidFill>
              <a:srgbClr val="FFD966"/>
            </a:solidFill>
            <a:beve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4" name="CustomShape 224"/>
          <p:cNvSpPr/>
          <p:nvPr/>
        </p:nvSpPr>
        <p:spPr>
          <a:xfrm>
            <a:off x="6054480" y="3813480"/>
            <a:ext cx="565920" cy="565920"/>
          </a:xfrm>
          <a:custGeom>
            <a:avLst/>
            <a:gdLst/>
            <a:ahLst/>
            <a:cxnLst/>
            <a:rect l="l" t="t" r="r" b="b"/>
            <a:pathLst>
              <a:path w="13482" h="13482">
                <a:moveTo>
                  <a:pt x="6741" y="0"/>
                </a:moveTo>
                <a:lnTo>
                  <a:pt x="6399" y="25"/>
                </a:lnTo>
                <a:lnTo>
                  <a:pt x="6057" y="49"/>
                </a:lnTo>
                <a:lnTo>
                  <a:pt x="5715" y="98"/>
                </a:lnTo>
                <a:lnTo>
                  <a:pt x="5398" y="147"/>
                </a:lnTo>
                <a:lnTo>
                  <a:pt x="5056" y="220"/>
                </a:lnTo>
                <a:lnTo>
                  <a:pt x="4738" y="318"/>
                </a:lnTo>
                <a:lnTo>
                  <a:pt x="4421" y="416"/>
                </a:lnTo>
                <a:lnTo>
                  <a:pt x="4128" y="538"/>
                </a:lnTo>
                <a:lnTo>
                  <a:pt x="3835" y="684"/>
                </a:lnTo>
                <a:lnTo>
                  <a:pt x="3542" y="831"/>
                </a:lnTo>
                <a:lnTo>
                  <a:pt x="3249" y="977"/>
                </a:lnTo>
                <a:lnTo>
                  <a:pt x="2980" y="1173"/>
                </a:lnTo>
                <a:lnTo>
                  <a:pt x="2711" y="1344"/>
                </a:lnTo>
                <a:lnTo>
                  <a:pt x="2467" y="1539"/>
                </a:lnTo>
                <a:lnTo>
                  <a:pt x="2223" y="1759"/>
                </a:lnTo>
                <a:lnTo>
                  <a:pt x="1979" y="1979"/>
                </a:lnTo>
                <a:lnTo>
                  <a:pt x="1759" y="2223"/>
                </a:lnTo>
                <a:lnTo>
                  <a:pt x="1539" y="2467"/>
                </a:lnTo>
                <a:lnTo>
                  <a:pt x="1344" y="2711"/>
                </a:lnTo>
                <a:lnTo>
                  <a:pt x="1173" y="2980"/>
                </a:lnTo>
                <a:lnTo>
                  <a:pt x="977" y="3249"/>
                </a:lnTo>
                <a:lnTo>
                  <a:pt x="831" y="3542"/>
                </a:lnTo>
                <a:lnTo>
                  <a:pt x="684" y="3835"/>
                </a:lnTo>
                <a:lnTo>
                  <a:pt x="538" y="4128"/>
                </a:lnTo>
                <a:lnTo>
                  <a:pt x="416" y="4421"/>
                </a:lnTo>
                <a:lnTo>
                  <a:pt x="318" y="4738"/>
                </a:lnTo>
                <a:lnTo>
                  <a:pt x="220" y="5056"/>
                </a:lnTo>
                <a:lnTo>
                  <a:pt x="147" y="5398"/>
                </a:lnTo>
                <a:lnTo>
                  <a:pt x="98" y="5715"/>
                </a:lnTo>
                <a:lnTo>
                  <a:pt x="49" y="6057"/>
                </a:lnTo>
                <a:lnTo>
                  <a:pt x="25" y="6399"/>
                </a:lnTo>
                <a:lnTo>
                  <a:pt x="0" y="6741"/>
                </a:lnTo>
                <a:lnTo>
                  <a:pt x="25" y="7083"/>
                </a:lnTo>
                <a:lnTo>
                  <a:pt x="49" y="7425"/>
                </a:lnTo>
                <a:lnTo>
                  <a:pt x="98" y="7767"/>
                </a:lnTo>
                <a:lnTo>
                  <a:pt x="147" y="8084"/>
                </a:lnTo>
                <a:lnTo>
                  <a:pt x="220" y="8426"/>
                </a:lnTo>
                <a:lnTo>
                  <a:pt x="318" y="8744"/>
                </a:lnTo>
                <a:lnTo>
                  <a:pt x="416" y="9061"/>
                </a:lnTo>
                <a:lnTo>
                  <a:pt x="538" y="9354"/>
                </a:lnTo>
                <a:lnTo>
                  <a:pt x="684" y="9648"/>
                </a:lnTo>
                <a:lnTo>
                  <a:pt x="831" y="9941"/>
                </a:lnTo>
                <a:lnTo>
                  <a:pt x="977" y="10234"/>
                </a:lnTo>
                <a:lnTo>
                  <a:pt x="1173" y="10502"/>
                </a:lnTo>
                <a:lnTo>
                  <a:pt x="1344" y="10771"/>
                </a:lnTo>
                <a:lnTo>
                  <a:pt x="1539" y="11015"/>
                </a:lnTo>
                <a:lnTo>
                  <a:pt x="1759" y="11259"/>
                </a:lnTo>
                <a:lnTo>
                  <a:pt x="1979" y="11504"/>
                </a:lnTo>
                <a:lnTo>
                  <a:pt x="2223" y="11723"/>
                </a:lnTo>
                <a:lnTo>
                  <a:pt x="2467" y="11943"/>
                </a:lnTo>
                <a:lnTo>
                  <a:pt x="2711" y="12139"/>
                </a:lnTo>
                <a:lnTo>
                  <a:pt x="2980" y="12310"/>
                </a:lnTo>
                <a:lnTo>
                  <a:pt x="3249" y="12505"/>
                </a:lnTo>
                <a:lnTo>
                  <a:pt x="3542" y="12652"/>
                </a:lnTo>
                <a:lnTo>
                  <a:pt x="3835" y="12798"/>
                </a:lnTo>
                <a:lnTo>
                  <a:pt x="4128" y="12945"/>
                </a:lnTo>
                <a:lnTo>
                  <a:pt x="4421" y="13067"/>
                </a:lnTo>
                <a:lnTo>
                  <a:pt x="4738" y="13164"/>
                </a:lnTo>
                <a:lnTo>
                  <a:pt x="5056" y="13262"/>
                </a:lnTo>
                <a:lnTo>
                  <a:pt x="5398" y="13335"/>
                </a:lnTo>
                <a:lnTo>
                  <a:pt x="5715" y="13384"/>
                </a:lnTo>
                <a:lnTo>
                  <a:pt x="6057" y="13433"/>
                </a:lnTo>
                <a:lnTo>
                  <a:pt x="6399" y="13458"/>
                </a:lnTo>
                <a:lnTo>
                  <a:pt x="6741" y="13482"/>
                </a:lnTo>
                <a:lnTo>
                  <a:pt x="7083" y="13458"/>
                </a:lnTo>
                <a:lnTo>
                  <a:pt x="7425" y="13433"/>
                </a:lnTo>
                <a:lnTo>
                  <a:pt x="7767" y="13384"/>
                </a:lnTo>
                <a:lnTo>
                  <a:pt x="8084" y="13335"/>
                </a:lnTo>
                <a:lnTo>
                  <a:pt x="8426" y="13262"/>
                </a:lnTo>
                <a:lnTo>
                  <a:pt x="8744" y="13164"/>
                </a:lnTo>
                <a:lnTo>
                  <a:pt x="9061" y="13067"/>
                </a:lnTo>
                <a:lnTo>
                  <a:pt x="9354" y="12945"/>
                </a:lnTo>
                <a:lnTo>
                  <a:pt x="9647" y="12798"/>
                </a:lnTo>
                <a:lnTo>
                  <a:pt x="9940" y="12652"/>
                </a:lnTo>
                <a:lnTo>
                  <a:pt x="10234" y="12505"/>
                </a:lnTo>
                <a:lnTo>
                  <a:pt x="10502" y="12310"/>
                </a:lnTo>
                <a:lnTo>
                  <a:pt x="10771" y="12139"/>
                </a:lnTo>
                <a:lnTo>
                  <a:pt x="11015" y="11943"/>
                </a:lnTo>
                <a:lnTo>
                  <a:pt x="11259" y="11723"/>
                </a:lnTo>
                <a:lnTo>
                  <a:pt x="11504" y="11504"/>
                </a:lnTo>
                <a:lnTo>
                  <a:pt x="11723" y="11259"/>
                </a:lnTo>
                <a:lnTo>
                  <a:pt x="11943" y="11015"/>
                </a:lnTo>
                <a:lnTo>
                  <a:pt x="12139" y="10771"/>
                </a:lnTo>
                <a:lnTo>
                  <a:pt x="12310" y="10502"/>
                </a:lnTo>
                <a:lnTo>
                  <a:pt x="12505" y="10234"/>
                </a:lnTo>
                <a:lnTo>
                  <a:pt x="12651" y="9941"/>
                </a:lnTo>
                <a:lnTo>
                  <a:pt x="12798" y="9648"/>
                </a:lnTo>
                <a:lnTo>
                  <a:pt x="12945" y="9354"/>
                </a:lnTo>
                <a:lnTo>
                  <a:pt x="13067" y="9061"/>
                </a:lnTo>
                <a:lnTo>
                  <a:pt x="13164" y="8744"/>
                </a:lnTo>
                <a:lnTo>
                  <a:pt x="13262" y="8426"/>
                </a:lnTo>
                <a:lnTo>
                  <a:pt x="13335" y="8084"/>
                </a:lnTo>
                <a:lnTo>
                  <a:pt x="13384" y="7767"/>
                </a:lnTo>
                <a:lnTo>
                  <a:pt x="13433" y="7425"/>
                </a:lnTo>
                <a:lnTo>
                  <a:pt x="13457" y="7083"/>
                </a:lnTo>
                <a:lnTo>
                  <a:pt x="13482" y="6741"/>
                </a:lnTo>
                <a:lnTo>
                  <a:pt x="13457" y="6399"/>
                </a:lnTo>
                <a:lnTo>
                  <a:pt x="13433" y="6057"/>
                </a:lnTo>
                <a:lnTo>
                  <a:pt x="13384" y="5715"/>
                </a:lnTo>
                <a:lnTo>
                  <a:pt x="13335" y="5398"/>
                </a:lnTo>
                <a:lnTo>
                  <a:pt x="13262" y="5056"/>
                </a:lnTo>
                <a:lnTo>
                  <a:pt x="13164" y="4738"/>
                </a:lnTo>
                <a:lnTo>
                  <a:pt x="13067" y="4421"/>
                </a:lnTo>
                <a:lnTo>
                  <a:pt x="12945" y="4128"/>
                </a:lnTo>
                <a:lnTo>
                  <a:pt x="12798" y="3835"/>
                </a:lnTo>
                <a:lnTo>
                  <a:pt x="12651" y="3542"/>
                </a:lnTo>
                <a:lnTo>
                  <a:pt x="12505" y="3249"/>
                </a:lnTo>
                <a:lnTo>
                  <a:pt x="12310" y="2980"/>
                </a:lnTo>
                <a:lnTo>
                  <a:pt x="12139" y="2711"/>
                </a:lnTo>
                <a:lnTo>
                  <a:pt x="11943" y="2467"/>
                </a:lnTo>
                <a:lnTo>
                  <a:pt x="11723" y="2223"/>
                </a:lnTo>
                <a:lnTo>
                  <a:pt x="11504" y="1979"/>
                </a:lnTo>
                <a:lnTo>
                  <a:pt x="11259" y="1759"/>
                </a:lnTo>
                <a:lnTo>
                  <a:pt x="11015" y="1539"/>
                </a:lnTo>
                <a:lnTo>
                  <a:pt x="10771" y="1344"/>
                </a:lnTo>
                <a:lnTo>
                  <a:pt x="10502" y="1173"/>
                </a:lnTo>
                <a:lnTo>
                  <a:pt x="10234" y="977"/>
                </a:lnTo>
                <a:lnTo>
                  <a:pt x="9940" y="831"/>
                </a:lnTo>
                <a:lnTo>
                  <a:pt x="9647" y="684"/>
                </a:lnTo>
                <a:lnTo>
                  <a:pt x="9354" y="538"/>
                </a:lnTo>
                <a:lnTo>
                  <a:pt x="9061" y="416"/>
                </a:lnTo>
                <a:lnTo>
                  <a:pt x="8744" y="318"/>
                </a:lnTo>
                <a:lnTo>
                  <a:pt x="8426" y="220"/>
                </a:lnTo>
                <a:lnTo>
                  <a:pt x="8084" y="147"/>
                </a:lnTo>
                <a:lnTo>
                  <a:pt x="7767" y="98"/>
                </a:lnTo>
                <a:lnTo>
                  <a:pt x="7425" y="49"/>
                </a:lnTo>
                <a:lnTo>
                  <a:pt x="7083" y="25"/>
                </a:lnTo>
                <a:lnTo>
                  <a:pt x="6741" y="0"/>
                </a:lnTo>
                <a:close/>
              </a:path>
            </a:pathLst>
          </a:custGeom>
          <a:solidFill>
            <a:srgbClr val="F1C232"/>
          </a:solidFill>
          <a:ln w="38160">
            <a:solidFill>
              <a:srgbClr val="FFD966"/>
            </a:solidFill>
            <a:beve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5" name="CustomShape 225"/>
          <p:cNvSpPr/>
          <p:nvPr/>
        </p:nvSpPr>
        <p:spPr>
          <a:xfrm>
            <a:off x="6292800" y="4147560"/>
            <a:ext cx="806040" cy="455040"/>
          </a:xfrm>
          <a:custGeom>
            <a:avLst/>
            <a:gdLst/>
            <a:ahLst/>
            <a:cxnLst/>
            <a:rect l="l" t="t" r="r" b="b"/>
            <a:pathLst>
              <a:path w="19198" h="10845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360">
            <a:solidFill>
              <a:srgbClr val="6D9EEB"/>
            </a:solidFill>
            <a:custDash>
              <a:ds d="100000" sp="4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6" name="CustomShape 226"/>
          <p:cNvSpPr/>
          <p:nvPr/>
        </p:nvSpPr>
        <p:spPr>
          <a:xfrm>
            <a:off x="5791320" y="617040"/>
            <a:ext cx="2279520" cy="1525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SlidesCarnival icons are editable shapes.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This means that you can: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9160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Resize them without losing quality.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9160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Change fill color and opacity.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9160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Change line color, width and style.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Isn’t that nice? :)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Examples: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7" name="TextShape 227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457922BF-EF21-483D-AFFD-814F2F838C28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38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CustomShape 1"/>
          <p:cNvSpPr/>
          <p:nvPr/>
        </p:nvSpPr>
        <p:spPr>
          <a:xfrm>
            <a:off x="2087640" y="914400"/>
            <a:ext cx="6676560" cy="138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Now you can use any emoji as an icon!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And of course it resizes without losing quality and you can change the color.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How? Follow Google instructions </a:t>
            </a:r>
            <a:r>
              <a:rPr lang="en-US" sz="1400" b="0" u="sng" strike="noStrike" spc="-1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  <a:hlinkClick r:id="rId2"/>
              </a:rPr>
              <a:t>https://twitter.com/googledocs/status/730087240156643328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9" name="CustomShape 2"/>
          <p:cNvSpPr/>
          <p:nvPr/>
        </p:nvSpPr>
        <p:spPr>
          <a:xfrm>
            <a:off x="731880" y="2374200"/>
            <a:ext cx="7327080" cy="257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/>
          <a:lstStyle/>
          <a:p>
            <a:pPr>
              <a:lnSpc>
                <a:spcPct val="115000"/>
              </a:lnSpc>
            </a:pPr>
            <a:r>
              <a:rPr lang="en-US" sz="36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✋👆👉👍👤👦👧👨👩👪💃🏃💑❤😂😉😋😒😭👶😸🐟🍒🍔💣📌📖🔨🎃🎈🎨🏈🏰🌏🔌🔑</a:t>
            </a:r>
            <a:r>
              <a:rPr lang="en-US" sz="24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 and many more...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0" name="CustomShape 3"/>
          <p:cNvSpPr/>
          <p:nvPr/>
        </p:nvSpPr>
        <p:spPr>
          <a:xfrm>
            <a:off x="572760" y="856440"/>
            <a:ext cx="1440360" cy="129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9600" b="0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😉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1" name="TextShape 4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7C27A046-9782-4C3D-AAD3-0814F0548C8F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39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TextShape 1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FEF9A2DD-60FE-4F73-B635-CF04B8F82B56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4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8" name="CustomShape 2"/>
          <p:cNvSpPr/>
          <p:nvPr/>
        </p:nvSpPr>
        <p:spPr>
          <a:xfrm>
            <a:off x="8087040" y="413640"/>
            <a:ext cx="563400" cy="690840"/>
          </a:xfrm>
          <a:custGeom>
            <a:avLst/>
            <a:gdLst/>
            <a:ahLst/>
            <a:cxnLst/>
            <a:rect l="l" t="t" r="r" b="b"/>
            <a:pathLst>
              <a:path w="15143" h="18563">
                <a:moveTo>
                  <a:pt x="782" y="1"/>
                </a:moveTo>
                <a:lnTo>
                  <a:pt x="635" y="25"/>
                </a:lnTo>
                <a:lnTo>
                  <a:pt x="489" y="50"/>
                </a:lnTo>
                <a:lnTo>
                  <a:pt x="342" y="123"/>
                </a:lnTo>
                <a:lnTo>
                  <a:pt x="220" y="196"/>
                </a:lnTo>
                <a:lnTo>
                  <a:pt x="122" y="294"/>
                </a:lnTo>
                <a:lnTo>
                  <a:pt x="73" y="416"/>
                </a:lnTo>
                <a:lnTo>
                  <a:pt x="24" y="563"/>
                </a:lnTo>
                <a:lnTo>
                  <a:pt x="0" y="709"/>
                </a:lnTo>
                <a:lnTo>
                  <a:pt x="0" y="17708"/>
                </a:lnTo>
                <a:lnTo>
                  <a:pt x="24" y="17879"/>
                </a:lnTo>
                <a:lnTo>
                  <a:pt x="73" y="18025"/>
                </a:lnTo>
                <a:lnTo>
                  <a:pt x="122" y="18172"/>
                </a:lnTo>
                <a:lnTo>
                  <a:pt x="220" y="18294"/>
                </a:lnTo>
                <a:lnTo>
                  <a:pt x="342" y="18416"/>
                </a:lnTo>
                <a:lnTo>
                  <a:pt x="489" y="18489"/>
                </a:lnTo>
                <a:lnTo>
                  <a:pt x="635" y="18538"/>
                </a:lnTo>
                <a:lnTo>
                  <a:pt x="782" y="18562"/>
                </a:lnTo>
                <a:lnTo>
                  <a:pt x="14361" y="18562"/>
                </a:lnTo>
                <a:lnTo>
                  <a:pt x="14507" y="18538"/>
                </a:lnTo>
                <a:lnTo>
                  <a:pt x="14654" y="18489"/>
                </a:lnTo>
                <a:lnTo>
                  <a:pt x="14800" y="18416"/>
                </a:lnTo>
                <a:lnTo>
                  <a:pt x="14923" y="18294"/>
                </a:lnTo>
                <a:lnTo>
                  <a:pt x="15020" y="18172"/>
                </a:lnTo>
                <a:lnTo>
                  <a:pt x="15069" y="18025"/>
                </a:lnTo>
                <a:lnTo>
                  <a:pt x="15118" y="17879"/>
                </a:lnTo>
                <a:lnTo>
                  <a:pt x="15142" y="17708"/>
                </a:lnTo>
                <a:lnTo>
                  <a:pt x="15142" y="17586"/>
                </a:lnTo>
                <a:lnTo>
                  <a:pt x="1759" y="17586"/>
                </a:lnTo>
                <a:lnTo>
                  <a:pt x="1612" y="17561"/>
                </a:lnTo>
                <a:lnTo>
                  <a:pt x="1465" y="17512"/>
                </a:lnTo>
                <a:lnTo>
                  <a:pt x="1319" y="17439"/>
                </a:lnTo>
                <a:lnTo>
                  <a:pt x="1197" y="17317"/>
                </a:lnTo>
                <a:lnTo>
                  <a:pt x="1099" y="17195"/>
                </a:lnTo>
                <a:lnTo>
                  <a:pt x="1050" y="17048"/>
                </a:lnTo>
                <a:lnTo>
                  <a:pt x="1001" y="16902"/>
                </a:lnTo>
                <a:lnTo>
                  <a:pt x="977" y="16731"/>
                </a:lnTo>
                <a:lnTo>
                  <a:pt x="977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9" name="CustomShape 3"/>
          <p:cNvSpPr/>
          <p:nvPr/>
        </p:nvSpPr>
        <p:spPr>
          <a:xfrm>
            <a:off x="8141760" y="356400"/>
            <a:ext cx="563400" cy="690840"/>
          </a:xfrm>
          <a:custGeom>
            <a:avLst/>
            <a:gdLst/>
            <a:ahLst/>
            <a:cxnLst/>
            <a:rect l="l" t="t" r="r" b="b"/>
            <a:pathLst>
              <a:path w="15143" h="18562">
                <a:moveTo>
                  <a:pt x="13140" y="6472"/>
                </a:moveTo>
                <a:lnTo>
                  <a:pt x="13238" y="6497"/>
                </a:lnTo>
                <a:lnTo>
                  <a:pt x="13311" y="6546"/>
                </a:lnTo>
                <a:lnTo>
                  <a:pt x="13360" y="6619"/>
                </a:lnTo>
                <a:lnTo>
                  <a:pt x="13384" y="6717"/>
                </a:lnTo>
                <a:lnTo>
                  <a:pt x="13360" y="6814"/>
                </a:lnTo>
                <a:lnTo>
                  <a:pt x="13311" y="6888"/>
                </a:lnTo>
                <a:lnTo>
                  <a:pt x="13238" y="6936"/>
                </a:lnTo>
                <a:lnTo>
                  <a:pt x="13140" y="6961"/>
                </a:lnTo>
                <a:lnTo>
                  <a:pt x="2003" y="6961"/>
                </a:lnTo>
                <a:lnTo>
                  <a:pt x="1905" y="6936"/>
                </a:lnTo>
                <a:lnTo>
                  <a:pt x="1832" y="6888"/>
                </a:lnTo>
                <a:lnTo>
                  <a:pt x="1783" y="6814"/>
                </a:lnTo>
                <a:lnTo>
                  <a:pt x="1759" y="6717"/>
                </a:lnTo>
                <a:lnTo>
                  <a:pt x="1783" y="6619"/>
                </a:lnTo>
                <a:lnTo>
                  <a:pt x="1832" y="6546"/>
                </a:lnTo>
                <a:lnTo>
                  <a:pt x="1905" y="6497"/>
                </a:lnTo>
                <a:lnTo>
                  <a:pt x="2003" y="6472"/>
                </a:lnTo>
                <a:close/>
                <a:moveTo>
                  <a:pt x="13238" y="8793"/>
                </a:moveTo>
                <a:lnTo>
                  <a:pt x="13311" y="8866"/>
                </a:lnTo>
                <a:lnTo>
                  <a:pt x="13360" y="8939"/>
                </a:lnTo>
                <a:lnTo>
                  <a:pt x="13384" y="9037"/>
                </a:lnTo>
                <a:lnTo>
                  <a:pt x="13360" y="9135"/>
                </a:lnTo>
                <a:lnTo>
                  <a:pt x="13311" y="9208"/>
                </a:lnTo>
                <a:lnTo>
                  <a:pt x="13238" y="9257"/>
                </a:lnTo>
                <a:lnTo>
                  <a:pt x="13140" y="9281"/>
                </a:lnTo>
                <a:lnTo>
                  <a:pt x="2003" y="9281"/>
                </a:lnTo>
                <a:lnTo>
                  <a:pt x="1905" y="9257"/>
                </a:lnTo>
                <a:lnTo>
                  <a:pt x="1832" y="9208"/>
                </a:lnTo>
                <a:lnTo>
                  <a:pt x="1783" y="9135"/>
                </a:lnTo>
                <a:lnTo>
                  <a:pt x="1759" y="9037"/>
                </a:lnTo>
                <a:lnTo>
                  <a:pt x="1783" y="8939"/>
                </a:lnTo>
                <a:lnTo>
                  <a:pt x="1832" y="8866"/>
                </a:lnTo>
                <a:lnTo>
                  <a:pt x="1905" y="8793"/>
                </a:lnTo>
                <a:close/>
                <a:moveTo>
                  <a:pt x="13140" y="11088"/>
                </a:moveTo>
                <a:lnTo>
                  <a:pt x="13238" y="11113"/>
                </a:lnTo>
                <a:lnTo>
                  <a:pt x="13311" y="11162"/>
                </a:lnTo>
                <a:lnTo>
                  <a:pt x="13360" y="11235"/>
                </a:lnTo>
                <a:lnTo>
                  <a:pt x="13384" y="11333"/>
                </a:lnTo>
                <a:lnTo>
                  <a:pt x="13360" y="11430"/>
                </a:lnTo>
                <a:lnTo>
                  <a:pt x="13311" y="11504"/>
                </a:lnTo>
                <a:lnTo>
                  <a:pt x="13238" y="11552"/>
                </a:lnTo>
                <a:lnTo>
                  <a:pt x="13140" y="11577"/>
                </a:lnTo>
                <a:lnTo>
                  <a:pt x="2003" y="11577"/>
                </a:lnTo>
                <a:lnTo>
                  <a:pt x="1905" y="11552"/>
                </a:lnTo>
                <a:lnTo>
                  <a:pt x="1832" y="11504"/>
                </a:lnTo>
                <a:lnTo>
                  <a:pt x="1783" y="11430"/>
                </a:lnTo>
                <a:lnTo>
                  <a:pt x="1759" y="11333"/>
                </a:lnTo>
                <a:lnTo>
                  <a:pt x="1783" y="11235"/>
                </a:lnTo>
                <a:lnTo>
                  <a:pt x="1832" y="11162"/>
                </a:lnTo>
                <a:lnTo>
                  <a:pt x="1905" y="11113"/>
                </a:lnTo>
                <a:lnTo>
                  <a:pt x="2003" y="11088"/>
                </a:lnTo>
                <a:close/>
                <a:moveTo>
                  <a:pt x="8255" y="13409"/>
                </a:moveTo>
                <a:lnTo>
                  <a:pt x="8353" y="13433"/>
                </a:lnTo>
                <a:lnTo>
                  <a:pt x="8426" y="13482"/>
                </a:lnTo>
                <a:lnTo>
                  <a:pt x="8475" y="13555"/>
                </a:lnTo>
                <a:lnTo>
                  <a:pt x="8500" y="13653"/>
                </a:lnTo>
                <a:lnTo>
                  <a:pt x="8475" y="13750"/>
                </a:lnTo>
                <a:lnTo>
                  <a:pt x="8426" y="13824"/>
                </a:lnTo>
                <a:lnTo>
                  <a:pt x="8353" y="13873"/>
                </a:lnTo>
                <a:lnTo>
                  <a:pt x="8255" y="13897"/>
                </a:lnTo>
                <a:lnTo>
                  <a:pt x="2003" y="13897"/>
                </a:lnTo>
                <a:lnTo>
                  <a:pt x="1905" y="13873"/>
                </a:lnTo>
                <a:lnTo>
                  <a:pt x="1832" y="13824"/>
                </a:lnTo>
                <a:lnTo>
                  <a:pt x="1783" y="13750"/>
                </a:lnTo>
                <a:lnTo>
                  <a:pt x="1759" y="13653"/>
                </a:lnTo>
                <a:lnTo>
                  <a:pt x="1783" y="13555"/>
                </a:lnTo>
                <a:lnTo>
                  <a:pt x="1832" y="13482"/>
                </a:lnTo>
                <a:lnTo>
                  <a:pt x="1905" y="13433"/>
                </a:lnTo>
                <a:lnTo>
                  <a:pt x="2003" y="13409"/>
                </a:lnTo>
                <a:close/>
                <a:moveTo>
                  <a:pt x="635" y="0"/>
                </a:moveTo>
                <a:lnTo>
                  <a:pt x="489" y="49"/>
                </a:lnTo>
                <a:lnTo>
                  <a:pt x="342" y="122"/>
                </a:lnTo>
                <a:lnTo>
                  <a:pt x="220" y="220"/>
                </a:lnTo>
                <a:lnTo>
                  <a:pt x="123" y="342"/>
                </a:lnTo>
                <a:lnTo>
                  <a:pt x="74" y="464"/>
                </a:lnTo>
                <a:lnTo>
                  <a:pt x="25" y="611"/>
                </a:lnTo>
                <a:lnTo>
                  <a:pt x="0" y="782"/>
                </a:lnTo>
                <a:lnTo>
                  <a:pt x="0" y="17780"/>
                </a:lnTo>
                <a:lnTo>
                  <a:pt x="25" y="17927"/>
                </a:lnTo>
                <a:lnTo>
                  <a:pt x="74" y="18073"/>
                </a:lnTo>
                <a:lnTo>
                  <a:pt x="123" y="18195"/>
                </a:lnTo>
                <a:lnTo>
                  <a:pt x="220" y="18318"/>
                </a:lnTo>
                <a:lnTo>
                  <a:pt x="342" y="18415"/>
                </a:lnTo>
                <a:lnTo>
                  <a:pt x="489" y="18489"/>
                </a:lnTo>
                <a:lnTo>
                  <a:pt x="635" y="18537"/>
                </a:lnTo>
                <a:lnTo>
                  <a:pt x="782" y="18562"/>
                </a:lnTo>
                <a:lnTo>
                  <a:pt x="14361" y="18562"/>
                </a:lnTo>
                <a:lnTo>
                  <a:pt x="14508" y="18537"/>
                </a:lnTo>
                <a:lnTo>
                  <a:pt x="14654" y="18489"/>
                </a:lnTo>
                <a:lnTo>
                  <a:pt x="14801" y="18415"/>
                </a:lnTo>
                <a:lnTo>
                  <a:pt x="14923" y="18318"/>
                </a:lnTo>
                <a:lnTo>
                  <a:pt x="15021" y="18195"/>
                </a:lnTo>
                <a:lnTo>
                  <a:pt x="15069" y="18073"/>
                </a:lnTo>
                <a:lnTo>
                  <a:pt x="15118" y="17927"/>
                </a:lnTo>
                <a:lnTo>
                  <a:pt x="15143" y="17780"/>
                </a:lnTo>
                <a:lnTo>
                  <a:pt x="15143" y="3859"/>
                </a:lnTo>
                <a:lnTo>
                  <a:pt x="12554" y="3859"/>
                </a:lnTo>
                <a:lnTo>
                  <a:pt x="12285" y="3835"/>
                </a:lnTo>
                <a:lnTo>
                  <a:pt x="12065" y="3761"/>
                </a:lnTo>
                <a:lnTo>
                  <a:pt x="11846" y="3639"/>
                </a:lnTo>
                <a:lnTo>
                  <a:pt x="11650" y="3468"/>
                </a:lnTo>
                <a:lnTo>
                  <a:pt x="11504" y="3297"/>
                </a:lnTo>
                <a:lnTo>
                  <a:pt x="11382" y="3078"/>
                </a:lnTo>
                <a:lnTo>
                  <a:pt x="11308" y="2833"/>
                </a:lnTo>
                <a:lnTo>
                  <a:pt x="11284" y="2589"/>
                </a:lnTo>
                <a:lnTo>
                  <a:pt x="1128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0" name="CustomShape 4"/>
          <p:cNvSpPr/>
          <p:nvPr/>
        </p:nvSpPr>
        <p:spPr>
          <a:xfrm>
            <a:off x="8579880" y="356400"/>
            <a:ext cx="125280" cy="125280"/>
          </a:xfrm>
          <a:custGeom>
            <a:avLst/>
            <a:gdLst/>
            <a:ahLst/>
            <a:cxnLst/>
            <a:rect l="l" t="t" r="r" b="b"/>
            <a:pathLst>
              <a:path w="3371" h="3371">
                <a:moveTo>
                  <a:pt x="0" y="0"/>
                </a:moveTo>
                <a:lnTo>
                  <a:pt x="0" y="2589"/>
                </a:lnTo>
                <a:lnTo>
                  <a:pt x="0" y="2736"/>
                </a:lnTo>
                <a:lnTo>
                  <a:pt x="49" y="2882"/>
                </a:lnTo>
                <a:lnTo>
                  <a:pt x="122" y="3029"/>
                </a:lnTo>
                <a:lnTo>
                  <a:pt x="220" y="3126"/>
                </a:lnTo>
                <a:lnTo>
                  <a:pt x="342" y="3224"/>
                </a:lnTo>
                <a:lnTo>
                  <a:pt x="464" y="3297"/>
                </a:lnTo>
                <a:lnTo>
                  <a:pt x="611" y="3346"/>
                </a:lnTo>
                <a:lnTo>
                  <a:pt x="782" y="3371"/>
                </a:lnTo>
                <a:lnTo>
                  <a:pt x="3371" y="3371"/>
                </a:lnTo>
                <a:lnTo>
                  <a:pt x="0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01" name="Picture 400"/>
          <p:cNvPicPr/>
          <p:nvPr/>
        </p:nvPicPr>
        <p:blipFill>
          <a:blip r:embed="rId2"/>
          <a:stretch/>
        </p:blipFill>
        <p:spPr>
          <a:xfrm>
            <a:off x="1238760" y="982080"/>
            <a:ext cx="2601720" cy="1486800"/>
          </a:xfrm>
          <a:prstGeom prst="rect">
            <a:avLst/>
          </a:prstGeom>
          <a:ln>
            <a:noFill/>
          </a:ln>
        </p:spPr>
      </p:pic>
      <p:pic>
        <p:nvPicPr>
          <p:cNvPr id="402" name="Picture 401"/>
          <p:cNvPicPr/>
          <p:nvPr/>
        </p:nvPicPr>
        <p:blipFill>
          <a:blip r:embed="rId3"/>
          <a:stretch/>
        </p:blipFill>
        <p:spPr>
          <a:xfrm>
            <a:off x="4937760" y="1005840"/>
            <a:ext cx="2607120" cy="1486800"/>
          </a:xfrm>
          <a:prstGeom prst="rect">
            <a:avLst/>
          </a:prstGeom>
          <a:ln>
            <a:noFill/>
          </a:ln>
        </p:spPr>
      </p:pic>
      <p:pic>
        <p:nvPicPr>
          <p:cNvPr id="403" name="Picture 402"/>
          <p:cNvPicPr/>
          <p:nvPr/>
        </p:nvPicPr>
        <p:blipFill>
          <a:blip r:embed="rId4"/>
          <a:stretch/>
        </p:blipFill>
        <p:spPr>
          <a:xfrm>
            <a:off x="2560320" y="2926080"/>
            <a:ext cx="3749040" cy="1482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TextShape 1"/>
          <p:cNvSpPr txBox="1"/>
          <p:nvPr/>
        </p:nvSpPr>
        <p:spPr>
          <a:xfrm>
            <a:off x="1757160" y="2161800"/>
            <a:ext cx="5629320" cy="8197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3000" b="0" i="1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80% of the effects come from 20% of the causes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5" name="TextShape 2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C67739D7-F609-4B3A-827E-8F9FB98F7AAF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5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extShape 1"/>
          <p:cNvSpPr txBox="1"/>
          <p:nvPr/>
        </p:nvSpPr>
        <p:spPr>
          <a:xfrm>
            <a:off x="1757160" y="2161800"/>
            <a:ext cx="5629320" cy="8197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3000" b="0" i="1" strike="noStrike" spc="-1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Light"/>
                <a:ea typeface="Raleway Light"/>
              </a:rPr>
              <a:t>80% of your JS application’s code will come only from 20% of javascript knowledge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7" name="TextShape 2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A43CE8B6-086B-4A05-A371-BF6CF3C7DD13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6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TextShape 1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78483925-3A4B-4CF7-B96B-202A7DC22E9C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7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409" name="Picture 408"/>
          <p:cNvPicPr/>
          <p:nvPr/>
        </p:nvPicPr>
        <p:blipFill>
          <a:blip r:embed="rId2"/>
          <a:stretch/>
        </p:blipFill>
        <p:spPr>
          <a:xfrm>
            <a:off x="1371600" y="731520"/>
            <a:ext cx="3899160" cy="3606480"/>
          </a:xfrm>
          <a:prstGeom prst="rect">
            <a:avLst/>
          </a:prstGeom>
          <a:ln>
            <a:noFill/>
          </a:ln>
        </p:spPr>
      </p:pic>
      <p:pic>
        <p:nvPicPr>
          <p:cNvPr id="410" name="Picture 409"/>
          <p:cNvPicPr/>
          <p:nvPr/>
        </p:nvPicPr>
        <p:blipFill>
          <a:blip r:embed="rId3"/>
          <a:stretch/>
        </p:blipFill>
        <p:spPr>
          <a:xfrm>
            <a:off x="5607720" y="750600"/>
            <a:ext cx="2987640" cy="1169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TextShape 1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r>
              <a:rPr lang="en-US" sz="5800" spc="-1" dirty="0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</a:rPr>
              <a:t>Pre-requisites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4" name="TextShape 2"/>
          <p:cNvSpPr txBox="1"/>
          <p:nvPr/>
        </p:nvSpPr>
        <p:spPr>
          <a:xfrm>
            <a:off x="921959" y="1886040"/>
            <a:ext cx="7839903" cy="1837676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400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Google Chrome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400" b="0" strike="noStrike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IDE: Atom</a:t>
            </a:r>
            <a:r>
              <a:rPr lang="en-US" sz="1400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, </a:t>
            </a:r>
            <a:r>
              <a:rPr lang="en-US" sz="1400" spc="-1" dirty="0" err="1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Webstorm</a:t>
            </a:r>
            <a:r>
              <a:rPr lang="en-US" sz="1400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, etc.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z="1400" b="0" strike="noStrike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At least some HTML k</a:t>
            </a:r>
            <a:r>
              <a:rPr lang="en-US" sz="1400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nowledge</a:t>
            </a:r>
          </a:p>
        </p:txBody>
      </p:sp>
      <p:sp>
        <p:nvSpPr>
          <p:cNvPr id="415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2DE3EB1B-FE70-411B-BE45-FFF9ED716D31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8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6" name="CustomShape 4"/>
          <p:cNvSpPr/>
          <p:nvPr/>
        </p:nvSpPr>
        <p:spPr>
          <a:xfrm>
            <a:off x="8282160" y="969840"/>
            <a:ext cx="214560" cy="47160"/>
          </a:xfrm>
          <a:custGeom>
            <a:avLst/>
            <a:gdLst/>
            <a:ahLst/>
            <a:cxnLst/>
            <a:rect l="l" t="t" r="r" b="b"/>
            <a:pathLst>
              <a:path w="4104" h="905">
                <a:moveTo>
                  <a:pt x="1" y="1"/>
                </a:moveTo>
                <a:lnTo>
                  <a:pt x="1" y="905"/>
                </a:lnTo>
                <a:lnTo>
                  <a:pt x="4104" y="905"/>
                </a:lnTo>
                <a:lnTo>
                  <a:pt x="410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7" name="CustomShape 5"/>
          <p:cNvSpPr/>
          <p:nvPr/>
        </p:nvSpPr>
        <p:spPr>
          <a:xfrm>
            <a:off x="8282160" y="897120"/>
            <a:ext cx="214560" cy="47160"/>
          </a:xfrm>
          <a:custGeom>
            <a:avLst/>
            <a:gdLst/>
            <a:ahLst/>
            <a:cxnLst/>
            <a:rect l="l" t="t" r="r" b="b"/>
            <a:pathLst>
              <a:path w="4104" h="905">
                <a:moveTo>
                  <a:pt x="1" y="1"/>
                </a:moveTo>
                <a:lnTo>
                  <a:pt x="1" y="905"/>
                </a:lnTo>
                <a:lnTo>
                  <a:pt x="4104" y="905"/>
                </a:lnTo>
                <a:lnTo>
                  <a:pt x="410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8" name="CustomShape 6"/>
          <p:cNvSpPr/>
          <p:nvPr/>
        </p:nvSpPr>
        <p:spPr>
          <a:xfrm>
            <a:off x="8282160" y="1042920"/>
            <a:ext cx="214560" cy="62280"/>
          </a:xfrm>
          <a:custGeom>
            <a:avLst/>
            <a:gdLst/>
            <a:ahLst/>
            <a:cxnLst/>
            <a:rect l="l" t="t" r="r" b="b"/>
            <a:pathLst>
              <a:path w="4104" h="1197">
                <a:moveTo>
                  <a:pt x="1" y="0"/>
                </a:moveTo>
                <a:lnTo>
                  <a:pt x="1" y="171"/>
                </a:lnTo>
                <a:lnTo>
                  <a:pt x="25" y="318"/>
                </a:lnTo>
                <a:lnTo>
                  <a:pt x="98" y="464"/>
                </a:lnTo>
                <a:lnTo>
                  <a:pt x="196" y="586"/>
                </a:lnTo>
                <a:lnTo>
                  <a:pt x="343" y="660"/>
                </a:lnTo>
                <a:lnTo>
                  <a:pt x="1881" y="1172"/>
                </a:lnTo>
                <a:lnTo>
                  <a:pt x="2052" y="1197"/>
                </a:lnTo>
                <a:lnTo>
                  <a:pt x="2223" y="1172"/>
                </a:lnTo>
                <a:lnTo>
                  <a:pt x="3762" y="660"/>
                </a:lnTo>
                <a:lnTo>
                  <a:pt x="3908" y="586"/>
                </a:lnTo>
                <a:lnTo>
                  <a:pt x="4006" y="464"/>
                </a:lnTo>
                <a:lnTo>
                  <a:pt x="4079" y="318"/>
                </a:lnTo>
                <a:lnTo>
                  <a:pt x="4104" y="171"/>
                </a:lnTo>
                <a:lnTo>
                  <a:pt x="410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9" name="CustomShape 7"/>
          <p:cNvSpPr/>
          <p:nvPr/>
        </p:nvSpPr>
        <p:spPr>
          <a:xfrm>
            <a:off x="8289720" y="535320"/>
            <a:ext cx="199080" cy="335880"/>
          </a:xfrm>
          <a:custGeom>
            <a:avLst/>
            <a:gdLst/>
            <a:ahLst/>
            <a:cxnLst/>
            <a:rect l="l" t="t" r="r" b="b"/>
            <a:pathLst>
              <a:path w="3811" h="6424">
                <a:moveTo>
                  <a:pt x="1905" y="0"/>
                </a:moveTo>
                <a:lnTo>
                  <a:pt x="928" y="831"/>
                </a:lnTo>
                <a:lnTo>
                  <a:pt x="855" y="879"/>
                </a:lnTo>
                <a:lnTo>
                  <a:pt x="782" y="904"/>
                </a:lnTo>
                <a:lnTo>
                  <a:pt x="684" y="879"/>
                </a:lnTo>
                <a:lnTo>
                  <a:pt x="611" y="831"/>
                </a:lnTo>
                <a:lnTo>
                  <a:pt x="0" y="318"/>
                </a:lnTo>
                <a:lnTo>
                  <a:pt x="1319" y="6423"/>
                </a:lnTo>
                <a:lnTo>
                  <a:pt x="2491" y="6423"/>
                </a:lnTo>
                <a:lnTo>
                  <a:pt x="3810" y="318"/>
                </a:lnTo>
                <a:lnTo>
                  <a:pt x="3200" y="831"/>
                </a:lnTo>
                <a:lnTo>
                  <a:pt x="3126" y="879"/>
                </a:lnTo>
                <a:lnTo>
                  <a:pt x="3029" y="904"/>
                </a:lnTo>
                <a:lnTo>
                  <a:pt x="2955" y="879"/>
                </a:lnTo>
                <a:lnTo>
                  <a:pt x="2882" y="831"/>
                </a:lnTo>
                <a:lnTo>
                  <a:pt x="190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0" name="CustomShape 8"/>
          <p:cNvSpPr/>
          <p:nvPr/>
        </p:nvSpPr>
        <p:spPr>
          <a:xfrm>
            <a:off x="8119800" y="226080"/>
            <a:ext cx="539280" cy="645480"/>
          </a:xfrm>
          <a:custGeom>
            <a:avLst/>
            <a:gdLst/>
            <a:ahLst/>
            <a:cxnLst/>
            <a:rect l="l" t="t" r="r" b="b"/>
            <a:pathLst>
              <a:path w="10308" h="12335">
                <a:moveTo>
                  <a:pt x="5154" y="1"/>
                </a:moveTo>
                <a:lnTo>
                  <a:pt x="4617" y="25"/>
                </a:lnTo>
                <a:lnTo>
                  <a:pt x="4128" y="98"/>
                </a:lnTo>
                <a:lnTo>
                  <a:pt x="3615" y="245"/>
                </a:lnTo>
                <a:lnTo>
                  <a:pt x="3151" y="416"/>
                </a:lnTo>
                <a:lnTo>
                  <a:pt x="2712" y="636"/>
                </a:lnTo>
                <a:lnTo>
                  <a:pt x="2272" y="880"/>
                </a:lnTo>
                <a:lnTo>
                  <a:pt x="1881" y="1173"/>
                </a:lnTo>
                <a:lnTo>
                  <a:pt x="1515" y="1515"/>
                </a:lnTo>
                <a:lnTo>
                  <a:pt x="1198" y="1881"/>
                </a:lnTo>
                <a:lnTo>
                  <a:pt x="880" y="2272"/>
                </a:lnTo>
                <a:lnTo>
                  <a:pt x="636" y="2687"/>
                </a:lnTo>
                <a:lnTo>
                  <a:pt x="416" y="3151"/>
                </a:lnTo>
                <a:lnTo>
                  <a:pt x="245" y="3615"/>
                </a:lnTo>
                <a:lnTo>
                  <a:pt x="123" y="4104"/>
                </a:lnTo>
                <a:lnTo>
                  <a:pt x="50" y="4617"/>
                </a:lnTo>
                <a:lnTo>
                  <a:pt x="1" y="5154"/>
                </a:lnTo>
                <a:lnTo>
                  <a:pt x="25" y="5423"/>
                </a:lnTo>
                <a:lnTo>
                  <a:pt x="50" y="5691"/>
                </a:lnTo>
                <a:lnTo>
                  <a:pt x="123" y="6204"/>
                </a:lnTo>
                <a:lnTo>
                  <a:pt x="245" y="6693"/>
                </a:lnTo>
                <a:lnTo>
                  <a:pt x="416" y="7132"/>
                </a:lnTo>
                <a:lnTo>
                  <a:pt x="636" y="7572"/>
                </a:lnTo>
                <a:lnTo>
                  <a:pt x="856" y="7963"/>
                </a:lnTo>
                <a:lnTo>
                  <a:pt x="1100" y="8353"/>
                </a:lnTo>
                <a:lnTo>
                  <a:pt x="1369" y="8744"/>
                </a:lnTo>
                <a:lnTo>
                  <a:pt x="1906" y="9526"/>
                </a:lnTo>
                <a:lnTo>
                  <a:pt x="2150" y="9941"/>
                </a:lnTo>
                <a:lnTo>
                  <a:pt x="2394" y="10356"/>
                </a:lnTo>
                <a:lnTo>
                  <a:pt x="2614" y="10796"/>
                </a:lnTo>
                <a:lnTo>
                  <a:pt x="2810" y="11284"/>
                </a:lnTo>
                <a:lnTo>
                  <a:pt x="2980" y="11797"/>
                </a:lnTo>
                <a:lnTo>
                  <a:pt x="3103" y="12334"/>
                </a:lnTo>
                <a:lnTo>
                  <a:pt x="4079" y="12334"/>
                </a:lnTo>
                <a:lnTo>
                  <a:pt x="3249" y="8500"/>
                </a:lnTo>
                <a:lnTo>
                  <a:pt x="2663" y="5642"/>
                </a:lnTo>
                <a:lnTo>
                  <a:pt x="2663" y="5520"/>
                </a:lnTo>
                <a:lnTo>
                  <a:pt x="2712" y="5423"/>
                </a:lnTo>
                <a:lnTo>
                  <a:pt x="2785" y="5374"/>
                </a:lnTo>
                <a:lnTo>
                  <a:pt x="2883" y="5349"/>
                </a:lnTo>
                <a:lnTo>
                  <a:pt x="2956" y="5349"/>
                </a:lnTo>
                <a:lnTo>
                  <a:pt x="3054" y="5398"/>
                </a:lnTo>
                <a:lnTo>
                  <a:pt x="4031" y="6253"/>
                </a:lnTo>
                <a:lnTo>
                  <a:pt x="4983" y="5398"/>
                </a:lnTo>
                <a:lnTo>
                  <a:pt x="5081" y="5349"/>
                </a:lnTo>
                <a:lnTo>
                  <a:pt x="5227" y="5349"/>
                </a:lnTo>
                <a:lnTo>
                  <a:pt x="5325" y="5398"/>
                </a:lnTo>
                <a:lnTo>
                  <a:pt x="6278" y="6253"/>
                </a:lnTo>
                <a:lnTo>
                  <a:pt x="7254" y="5398"/>
                </a:lnTo>
                <a:lnTo>
                  <a:pt x="7352" y="5349"/>
                </a:lnTo>
                <a:lnTo>
                  <a:pt x="7425" y="5349"/>
                </a:lnTo>
                <a:lnTo>
                  <a:pt x="7523" y="5374"/>
                </a:lnTo>
                <a:lnTo>
                  <a:pt x="7596" y="5423"/>
                </a:lnTo>
                <a:lnTo>
                  <a:pt x="7645" y="5520"/>
                </a:lnTo>
                <a:lnTo>
                  <a:pt x="7645" y="5642"/>
                </a:lnTo>
                <a:lnTo>
                  <a:pt x="7059" y="8500"/>
                </a:lnTo>
                <a:lnTo>
                  <a:pt x="6229" y="12334"/>
                </a:lnTo>
                <a:lnTo>
                  <a:pt x="7206" y="12334"/>
                </a:lnTo>
                <a:lnTo>
                  <a:pt x="7328" y="11797"/>
                </a:lnTo>
                <a:lnTo>
                  <a:pt x="7499" y="11284"/>
                </a:lnTo>
                <a:lnTo>
                  <a:pt x="7694" y="10796"/>
                </a:lnTo>
                <a:lnTo>
                  <a:pt x="7914" y="10356"/>
                </a:lnTo>
                <a:lnTo>
                  <a:pt x="8158" y="9941"/>
                </a:lnTo>
                <a:lnTo>
                  <a:pt x="8402" y="9526"/>
                </a:lnTo>
                <a:lnTo>
                  <a:pt x="8940" y="8744"/>
                </a:lnTo>
                <a:lnTo>
                  <a:pt x="9208" y="8353"/>
                </a:lnTo>
                <a:lnTo>
                  <a:pt x="9453" y="7963"/>
                </a:lnTo>
                <a:lnTo>
                  <a:pt x="9672" y="7572"/>
                </a:lnTo>
                <a:lnTo>
                  <a:pt x="9892" y="7132"/>
                </a:lnTo>
                <a:lnTo>
                  <a:pt x="10063" y="6693"/>
                </a:lnTo>
                <a:lnTo>
                  <a:pt x="10185" y="6204"/>
                </a:lnTo>
                <a:lnTo>
                  <a:pt x="10259" y="5691"/>
                </a:lnTo>
                <a:lnTo>
                  <a:pt x="10283" y="5423"/>
                </a:lnTo>
                <a:lnTo>
                  <a:pt x="10307" y="5154"/>
                </a:lnTo>
                <a:lnTo>
                  <a:pt x="10259" y="4617"/>
                </a:lnTo>
                <a:lnTo>
                  <a:pt x="10185" y="4104"/>
                </a:lnTo>
                <a:lnTo>
                  <a:pt x="10063" y="3615"/>
                </a:lnTo>
                <a:lnTo>
                  <a:pt x="9892" y="3151"/>
                </a:lnTo>
                <a:lnTo>
                  <a:pt x="9672" y="2687"/>
                </a:lnTo>
                <a:lnTo>
                  <a:pt x="9428" y="2272"/>
                </a:lnTo>
                <a:lnTo>
                  <a:pt x="9111" y="1881"/>
                </a:lnTo>
                <a:lnTo>
                  <a:pt x="8793" y="1515"/>
                </a:lnTo>
                <a:lnTo>
                  <a:pt x="8427" y="1173"/>
                </a:lnTo>
                <a:lnTo>
                  <a:pt x="8036" y="880"/>
                </a:lnTo>
                <a:lnTo>
                  <a:pt x="7596" y="636"/>
                </a:lnTo>
                <a:lnTo>
                  <a:pt x="7157" y="416"/>
                </a:lnTo>
                <a:lnTo>
                  <a:pt x="6693" y="245"/>
                </a:lnTo>
                <a:lnTo>
                  <a:pt x="6180" y="98"/>
                </a:lnTo>
                <a:lnTo>
                  <a:pt x="5691" y="25"/>
                </a:lnTo>
                <a:lnTo>
                  <a:pt x="515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TextShape 1"/>
          <p:cNvSpPr txBox="1"/>
          <p:nvPr/>
        </p:nvSpPr>
        <p:spPr>
          <a:xfrm>
            <a:off x="921960" y="891720"/>
            <a:ext cx="6865920" cy="85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r>
              <a:rPr lang="en-US" sz="5800" b="0" strike="noStrike" spc="-1" dirty="0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Topics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4" name="TextShape 2"/>
          <p:cNvSpPr txBox="1"/>
          <p:nvPr/>
        </p:nvSpPr>
        <p:spPr>
          <a:xfrm>
            <a:off x="921959" y="1886040"/>
            <a:ext cx="7839903" cy="1837676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Variables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b="0" strike="noStrike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Arrays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Loops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b="0" strike="noStrike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Conditionals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Comparisons &amp; Operators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5" name="TextShape 3"/>
          <p:cNvSpPr txBox="1"/>
          <p:nvPr/>
        </p:nvSpPr>
        <p:spPr>
          <a:xfrm>
            <a:off x="8604360" y="4590360"/>
            <a:ext cx="539280" cy="552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fld id="{2DE3EB1B-FE70-411B-BE45-FFF9ED716D31}" type="slidenum">
              <a:rPr lang="en-US" sz="1300" b="0" strike="noStrike" spc="-1">
                <a:solidFill>
                  <a:srgbClr val="FFB600"/>
                </a:solidFill>
                <a:uFill>
                  <a:solidFill>
                    <a:srgbClr val="FFFFFF"/>
                  </a:solidFill>
                </a:uFill>
                <a:latin typeface="Raleway ExtraBold"/>
                <a:ea typeface="Raleway ExtraBold"/>
              </a:rPr>
              <a:t>9</a:t>
            </a:fld>
            <a:endParaRPr lang="en-US" sz="1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6" name="CustomShape 4"/>
          <p:cNvSpPr/>
          <p:nvPr/>
        </p:nvSpPr>
        <p:spPr>
          <a:xfrm>
            <a:off x="8282160" y="969840"/>
            <a:ext cx="214560" cy="47160"/>
          </a:xfrm>
          <a:custGeom>
            <a:avLst/>
            <a:gdLst/>
            <a:ahLst/>
            <a:cxnLst/>
            <a:rect l="l" t="t" r="r" b="b"/>
            <a:pathLst>
              <a:path w="4104" h="905">
                <a:moveTo>
                  <a:pt x="1" y="1"/>
                </a:moveTo>
                <a:lnTo>
                  <a:pt x="1" y="905"/>
                </a:lnTo>
                <a:lnTo>
                  <a:pt x="4104" y="905"/>
                </a:lnTo>
                <a:lnTo>
                  <a:pt x="410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7" name="CustomShape 5"/>
          <p:cNvSpPr/>
          <p:nvPr/>
        </p:nvSpPr>
        <p:spPr>
          <a:xfrm>
            <a:off x="8282160" y="897120"/>
            <a:ext cx="214560" cy="47160"/>
          </a:xfrm>
          <a:custGeom>
            <a:avLst/>
            <a:gdLst/>
            <a:ahLst/>
            <a:cxnLst/>
            <a:rect l="l" t="t" r="r" b="b"/>
            <a:pathLst>
              <a:path w="4104" h="905">
                <a:moveTo>
                  <a:pt x="1" y="1"/>
                </a:moveTo>
                <a:lnTo>
                  <a:pt x="1" y="905"/>
                </a:lnTo>
                <a:lnTo>
                  <a:pt x="4104" y="905"/>
                </a:lnTo>
                <a:lnTo>
                  <a:pt x="410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8" name="CustomShape 6"/>
          <p:cNvSpPr/>
          <p:nvPr/>
        </p:nvSpPr>
        <p:spPr>
          <a:xfrm>
            <a:off x="8282160" y="1042920"/>
            <a:ext cx="214560" cy="62280"/>
          </a:xfrm>
          <a:custGeom>
            <a:avLst/>
            <a:gdLst/>
            <a:ahLst/>
            <a:cxnLst/>
            <a:rect l="l" t="t" r="r" b="b"/>
            <a:pathLst>
              <a:path w="4104" h="1197">
                <a:moveTo>
                  <a:pt x="1" y="0"/>
                </a:moveTo>
                <a:lnTo>
                  <a:pt x="1" y="171"/>
                </a:lnTo>
                <a:lnTo>
                  <a:pt x="25" y="318"/>
                </a:lnTo>
                <a:lnTo>
                  <a:pt x="98" y="464"/>
                </a:lnTo>
                <a:lnTo>
                  <a:pt x="196" y="586"/>
                </a:lnTo>
                <a:lnTo>
                  <a:pt x="343" y="660"/>
                </a:lnTo>
                <a:lnTo>
                  <a:pt x="1881" y="1172"/>
                </a:lnTo>
                <a:lnTo>
                  <a:pt x="2052" y="1197"/>
                </a:lnTo>
                <a:lnTo>
                  <a:pt x="2223" y="1172"/>
                </a:lnTo>
                <a:lnTo>
                  <a:pt x="3762" y="660"/>
                </a:lnTo>
                <a:lnTo>
                  <a:pt x="3908" y="586"/>
                </a:lnTo>
                <a:lnTo>
                  <a:pt x="4006" y="464"/>
                </a:lnTo>
                <a:lnTo>
                  <a:pt x="4079" y="318"/>
                </a:lnTo>
                <a:lnTo>
                  <a:pt x="4104" y="171"/>
                </a:lnTo>
                <a:lnTo>
                  <a:pt x="410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9" name="CustomShape 7"/>
          <p:cNvSpPr/>
          <p:nvPr/>
        </p:nvSpPr>
        <p:spPr>
          <a:xfrm>
            <a:off x="8289720" y="535320"/>
            <a:ext cx="199080" cy="335880"/>
          </a:xfrm>
          <a:custGeom>
            <a:avLst/>
            <a:gdLst/>
            <a:ahLst/>
            <a:cxnLst/>
            <a:rect l="l" t="t" r="r" b="b"/>
            <a:pathLst>
              <a:path w="3811" h="6424">
                <a:moveTo>
                  <a:pt x="1905" y="0"/>
                </a:moveTo>
                <a:lnTo>
                  <a:pt x="928" y="831"/>
                </a:lnTo>
                <a:lnTo>
                  <a:pt x="855" y="879"/>
                </a:lnTo>
                <a:lnTo>
                  <a:pt x="782" y="904"/>
                </a:lnTo>
                <a:lnTo>
                  <a:pt x="684" y="879"/>
                </a:lnTo>
                <a:lnTo>
                  <a:pt x="611" y="831"/>
                </a:lnTo>
                <a:lnTo>
                  <a:pt x="0" y="318"/>
                </a:lnTo>
                <a:lnTo>
                  <a:pt x="1319" y="6423"/>
                </a:lnTo>
                <a:lnTo>
                  <a:pt x="2491" y="6423"/>
                </a:lnTo>
                <a:lnTo>
                  <a:pt x="3810" y="318"/>
                </a:lnTo>
                <a:lnTo>
                  <a:pt x="3200" y="831"/>
                </a:lnTo>
                <a:lnTo>
                  <a:pt x="3126" y="879"/>
                </a:lnTo>
                <a:lnTo>
                  <a:pt x="3029" y="904"/>
                </a:lnTo>
                <a:lnTo>
                  <a:pt x="2955" y="879"/>
                </a:lnTo>
                <a:lnTo>
                  <a:pt x="2882" y="831"/>
                </a:lnTo>
                <a:lnTo>
                  <a:pt x="1905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0" name="CustomShape 8"/>
          <p:cNvSpPr/>
          <p:nvPr/>
        </p:nvSpPr>
        <p:spPr>
          <a:xfrm>
            <a:off x="8119800" y="226080"/>
            <a:ext cx="539280" cy="645480"/>
          </a:xfrm>
          <a:custGeom>
            <a:avLst/>
            <a:gdLst/>
            <a:ahLst/>
            <a:cxnLst/>
            <a:rect l="l" t="t" r="r" b="b"/>
            <a:pathLst>
              <a:path w="10308" h="12335">
                <a:moveTo>
                  <a:pt x="5154" y="1"/>
                </a:moveTo>
                <a:lnTo>
                  <a:pt x="4617" y="25"/>
                </a:lnTo>
                <a:lnTo>
                  <a:pt x="4128" y="98"/>
                </a:lnTo>
                <a:lnTo>
                  <a:pt x="3615" y="245"/>
                </a:lnTo>
                <a:lnTo>
                  <a:pt x="3151" y="416"/>
                </a:lnTo>
                <a:lnTo>
                  <a:pt x="2712" y="636"/>
                </a:lnTo>
                <a:lnTo>
                  <a:pt x="2272" y="880"/>
                </a:lnTo>
                <a:lnTo>
                  <a:pt x="1881" y="1173"/>
                </a:lnTo>
                <a:lnTo>
                  <a:pt x="1515" y="1515"/>
                </a:lnTo>
                <a:lnTo>
                  <a:pt x="1198" y="1881"/>
                </a:lnTo>
                <a:lnTo>
                  <a:pt x="880" y="2272"/>
                </a:lnTo>
                <a:lnTo>
                  <a:pt x="636" y="2687"/>
                </a:lnTo>
                <a:lnTo>
                  <a:pt x="416" y="3151"/>
                </a:lnTo>
                <a:lnTo>
                  <a:pt x="245" y="3615"/>
                </a:lnTo>
                <a:lnTo>
                  <a:pt x="123" y="4104"/>
                </a:lnTo>
                <a:lnTo>
                  <a:pt x="50" y="4617"/>
                </a:lnTo>
                <a:lnTo>
                  <a:pt x="1" y="5154"/>
                </a:lnTo>
                <a:lnTo>
                  <a:pt x="25" y="5423"/>
                </a:lnTo>
                <a:lnTo>
                  <a:pt x="50" y="5691"/>
                </a:lnTo>
                <a:lnTo>
                  <a:pt x="123" y="6204"/>
                </a:lnTo>
                <a:lnTo>
                  <a:pt x="245" y="6693"/>
                </a:lnTo>
                <a:lnTo>
                  <a:pt x="416" y="7132"/>
                </a:lnTo>
                <a:lnTo>
                  <a:pt x="636" y="7572"/>
                </a:lnTo>
                <a:lnTo>
                  <a:pt x="856" y="7963"/>
                </a:lnTo>
                <a:lnTo>
                  <a:pt x="1100" y="8353"/>
                </a:lnTo>
                <a:lnTo>
                  <a:pt x="1369" y="8744"/>
                </a:lnTo>
                <a:lnTo>
                  <a:pt x="1906" y="9526"/>
                </a:lnTo>
                <a:lnTo>
                  <a:pt x="2150" y="9941"/>
                </a:lnTo>
                <a:lnTo>
                  <a:pt x="2394" y="10356"/>
                </a:lnTo>
                <a:lnTo>
                  <a:pt x="2614" y="10796"/>
                </a:lnTo>
                <a:lnTo>
                  <a:pt x="2810" y="11284"/>
                </a:lnTo>
                <a:lnTo>
                  <a:pt x="2980" y="11797"/>
                </a:lnTo>
                <a:lnTo>
                  <a:pt x="3103" y="12334"/>
                </a:lnTo>
                <a:lnTo>
                  <a:pt x="4079" y="12334"/>
                </a:lnTo>
                <a:lnTo>
                  <a:pt x="3249" y="8500"/>
                </a:lnTo>
                <a:lnTo>
                  <a:pt x="2663" y="5642"/>
                </a:lnTo>
                <a:lnTo>
                  <a:pt x="2663" y="5520"/>
                </a:lnTo>
                <a:lnTo>
                  <a:pt x="2712" y="5423"/>
                </a:lnTo>
                <a:lnTo>
                  <a:pt x="2785" y="5374"/>
                </a:lnTo>
                <a:lnTo>
                  <a:pt x="2883" y="5349"/>
                </a:lnTo>
                <a:lnTo>
                  <a:pt x="2956" y="5349"/>
                </a:lnTo>
                <a:lnTo>
                  <a:pt x="3054" y="5398"/>
                </a:lnTo>
                <a:lnTo>
                  <a:pt x="4031" y="6253"/>
                </a:lnTo>
                <a:lnTo>
                  <a:pt x="4983" y="5398"/>
                </a:lnTo>
                <a:lnTo>
                  <a:pt x="5081" y="5349"/>
                </a:lnTo>
                <a:lnTo>
                  <a:pt x="5227" y="5349"/>
                </a:lnTo>
                <a:lnTo>
                  <a:pt x="5325" y="5398"/>
                </a:lnTo>
                <a:lnTo>
                  <a:pt x="6278" y="6253"/>
                </a:lnTo>
                <a:lnTo>
                  <a:pt x="7254" y="5398"/>
                </a:lnTo>
                <a:lnTo>
                  <a:pt x="7352" y="5349"/>
                </a:lnTo>
                <a:lnTo>
                  <a:pt x="7425" y="5349"/>
                </a:lnTo>
                <a:lnTo>
                  <a:pt x="7523" y="5374"/>
                </a:lnTo>
                <a:lnTo>
                  <a:pt x="7596" y="5423"/>
                </a:lnTo>
                <a:lnTo>
                  <a:pt x="7645" y="5520"/>
                </a:lnTo>
                <a:lnTo>
                  <a:pt x="7645" y="5642"/>
                </a:lnTo>
                <a:lnTo>
                  <a:pt x="7059" y="8500"/>
                </a:lnTo>
                <a:lnTo>
                  <a:pt x="6229" y="12334"/>
                </a:lnTo>
                <a:lnTo>
                  <a:pt x="7206" y="12334"/>
                </a:lnTo>
                <a:lnTo>
                  <a:pt x="7328" y="11797"/>
                </a:lnTo>
                <a:lnTo>
                  <a:pt x="7499" y="11284"/>
                </a:lnTo>
                <a:lnTo>
                  <a:pt x="7694" y="10796"/>
                </a:lnTo>
                <a:lnTo>
                  <a:pt x="7914" y="10356"/>
                </a:lnTo>
                <a:lnTo>
                  <a:pt x="8158" y="9941"/>
                </a:lnTo>
                <a:lnTo>
                  <a:pt x="8402" y="9526"/>
                </a:lnTo>
                <a:lnTo>
                  <a:pt x="8940" y="8744"/>
                </a:lnTo>
                <a:lnTo>
                  <a:pt x="9208" y="8353"/>
                </a:lnTo>
                <a:lnTo>
                  <a:pt x="9453" y="7963"/>
                </a:lnTo>
                <a:lnTo>
                  <a:pt x="9672" y="7572"/>
                </a:lnTo>
                <a:lnTo>
                  <a:pt x="9892" y="7132"/>
                </a:lnTo>
                <a:lnTo>
                  <a:pt x="10063" y="6693"/>
                </a:lnTo>
                <a:lnTo>
                  <a:pt x="10185" y="6204"/>
                </a:lnTo>
                <a:lnTo>
                  <a:pt x="10259" y="5691"/>
                </a:lnTo>
                <a:lnTo>
                  <a:pt x="10283" y="5423"/>
                </a:lnTo>
                <a:lnTo>
                  <a:pt x="10307" y="5154"/>
                </a:lnTo>
                <a:lnTo>
                  <a:pt x="10259" y="4617"/>
                </a:lnTo>
                <a:lnTo>
                  <a:pt x="10185" y="4104"/>
                </a:lnTo>
                <a:lnTo>
                  <a:pt x="10063" y="3615"/>
                </a:lnTo>
                <a:lnTo>
                  <a:pt x="9892" y="3151"/>
                </a:lnTo>
                <a:lnTo>
                  <a:pt x="9672" y="2687"/>
                </a:lnTo>
                <a:lnTo>
                  <a:pt x="9428" y="2272"/>
                </a:lnTo>
                <a:lnTo>
                  <a:pt x="9111" y="1881"/>
                </a:lnTo>
                <a:lnTo>
                  <a:pt x="8793" y="1515"/>
                </a:lnTo>
                <a:lnTo>
                  <a:pt x="8427" y="1173"/>
                </a:lnTo>
                <a:lnTo>
                  <a:pt x="8036" y="880"/>
                </a:lnTo>
                <a:lnTo>
                  <a:pt x="7596" y="636"/>
                </a:lnTo>
                <a:lnTo>
                  <a:pt x="7157" y="416"/>
                </a:lnTo>
                <a:lnTo>
                  <a:pt x="6693" y="245"/>
                </a:lnTo>
                <a:lnTo>
                  <a:pt x="6180" y="98"/>
                </a:lnTo>
                <a:lnTo>
                  <a:pt x="5691" y="25"/>
                </a:lnTo>
                <a:lnTo>
                  <a:pt x="5154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TextShape 2">
            <a:extLst>
              <a:ext uri="{FF2B5EF4-FFF2-40B4-BE49-F238E27FC236}">
                <a16:creationId xmlns:a16="http://schemas.microsoft.com/office/drawing/2014/main" id="{F8395195-1462-41E3-B025-B6468C2BD312}"/>
              </a:ext>
            </a:extLst>
          </p:cNvPr>
          <p:cNvSpPr txBox="1"/>
          <p:nvPr/>
        </p:nvSpPr>
        <p:spPr>
          <a:xfrm>
            <a:off x="4739128" y="1883644"/>
            <a:ext cx="7839903" cy="2937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b="0" strike="noStrike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Objects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Functions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b="0" strike="noStrike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Program Flow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Data Types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b="0" strike="noStrike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Prototypes</a:t>
            </a:r>
          </a:p>
          <a:p>
            <a:pPr marL="457200" indent="-342720">
              <a:lnSpc>
                <a:spcPct val="100000"/>
              </a:lnSpc>
              <a:buClr>
                <a:srgbClr val="FFB600"/>
              </a:buClr>
              <a:buFont typeface="Raleway Light"/>
              <a:buChar char="●"/>
            </a:pPr>
            <a:r>
              <a:rPr lang="en-US" spc="-1" dirty="0">
                <a:solidFill>
                  <a:srgbClr val="666666"/>
                </a:solidFill>
                <a:uFill>
                  <a:solidFill>
                    <a:srgbClr val="FFFFFF"/>
                  </a:solidFill>
                </a:uFill>
                <a:latin typeface="Raleway Light"/>
              </a:rPr>
              <a:t>Events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21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</TotalTime>
  <Words>927</Words>
  <Application>Microsoft Office PowerPoint</Application>
  <PresentationFormat>On-screen Show (16:9)</PresentationFormat>
  <Paragraphs>188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39</vt:i4>
      </vt:variant>
    </vt:vector>
  </HeadingPairs>
  <TitlesOfParts>
    <vt:vector size="57" baseType="lpstr">
      <vt:lpstr>Arial</vt:lpstr>
      <vt:lpstr>DejaVu Sans</vt:lpstr>
      <vt:lpstr>Raleway</vt:lpstr>
      <vt:lpstr>Raleway ExtraBold</vt:lpstr>
      <vt:lpstr>Raleway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João Paulo Furtado</cp:lastModifiedBy>
  <cp:revision>6</cp:revision>
  <dcterms:modified xsi:type="dcterms:W3CDTF">2018-10-21T20:11:32Z</dcterms:modified>
  <dc:language>en-US</dc:language>
</cp:coreProperties>
</file>